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8" r:id="rId12"/>
    <p:sldId id="269" r:id="rId13"/>
    <p:sldId id="270" r:id="rId14"/>
    <p:sldId id="271" r:id="rId15"/>
    <p:sldId id="272" r:id="rId16"/>
    <p:sldId id="273" r:id="rId17"/>
    <p:sldId id="274" r:id="rId18"/>
    <p:sldId id="275" r:id="rId19"/>
    <p:sldId id="276" r:id="rId20"/>
    <p:sldId id="284" r:id="rId21"/>
    <p:sldId id="285" r:id="rId22"/>
    <p:sldId id="277" r:id="rId23"/>
    <p:sldId id="278" r:id="rId24"/>
    <p:sldId id="281" r:id="rId25"/>
    <p:sldId id="282" r:id="rId26"/>
    <p:sldId id="283" r:id="rId2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1536"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164B51D-A536-4128-A6F1-6249E55681C9}" type="datetimeFigureOut">
              <a:rPr lang="zh-CN" altLang="en-US" smtClean="0"/>
              <a:pPr/>
              <a:t>2017/6/23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3CBCF20-F5CF-4BC6-BC36-D4D6AC05A4AE}"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164B51D-A536-4128-A6F1-6249E55681C9}" type="datetimeFigureOut">
              <a:rPr lang="zh-CN" altLang="en-US" smtClean="0"/>
              <a:pPr/>
              <a:t>2017/6/23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3CBCF20-F5CF-4BC6-BC36-D4D6AC05A4AE}"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164B51D-A536-4128-A6F1-6249E55681C9}" type="datetimeFigureOut">
              <a:rPr lang="zh-CN" altLang="en-US" smtClean="0"/>
              <a:pPr/>
              <a:t>2017/6/23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3CBCF20-F5CF-4BC6-BC36-D4D6AC05A4AE}"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第一章">
    <p:spTree>
      <p:nvGrpSpPr>
        <p:cNvPr id="1" name=""/>
        <p:cNvGrpSpPr/>
        <p:nvPr/>
      </p:nvGrpSpPr>
      <p:grpSpPr>
        <a:xfrm>
          <a:off x="0" y="0"/>
          <a:ext cx="0" cy="0"/>
          <a:chOff x="0" y="0"/>
          <a:chExt cx="0" cy="0"/>
        </a:xfrm>
      </p:grpSpPr>
      <p:sp>
        <p:nvSpPr>
          <p:cNvPr id="2" name="矩形 6"/>
          <p:cNvSpPr/>
          <p:nvPr/>
        </p:nvSpPr>
        <p:spPr>
          <a:xfrm>
            <a:off x="0" y="1"/>
            <a:ext cx="9144000" cy="765175"/>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8"/>
          <p:cNvSpPr/>
          <p:nvPr/>
        </p:nvSpPr>
        <p:spPr>
          <a:xfrm>
            <a:off x="5439514" y="1"/>
            <a:ext cx="863944" cy="765175"/>
          </a:xfrm>
          <a:prstGeom prst="rect">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latin typeface="微软雅黑" pitchFamily="34" charset="-122"/>
                <a:ea typeface="微软雅黑" pitchFamily="34" charset="-122"/>
              </a:rPr>
              <a:t>导入新课</a:t>
            </a:r>
          </a:p>
        </p:txBody>
      </p:sp>
      <p:sp>
        <p:nvSpPr>
          <p:cNvPr id="4" name="矩形 10"/>
          <p:cNvSpPr/>
          <p:nvPr/>
        </p:nvSpPr>
        <p:spPr>
          <a:xfrm>
            <a:off x="6332018" y="1"/>
            <a:ext cx="962714" cy="765175"/>
          </a:xfrm>
          <a:prstGeom prst="rect">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latin typeface="微软雅黑" pitchFamily="34" charset="-122"/>
                <a:ea typeface="微软雅黑" pitchFamily="34" charset="-122"/>
              </a:rPr>
              <a:t>新课教学</a:t>
            </a:r>
          </a:p>
        </p:txBody>
      </p:sp>
      <p:sp>
        <p:nvSpPr>
          <p:cNvPr id="5" name="矩形 11"/>
          <p:cNvSpPr/>
          <p:nvPr/>
        </p:nvSpPr>
        <p:spPr>
          <a:xfrm>
            <a:off x="7311392" y="1"/>
            <a:ext cx="843714" cy="765175"/>
          </a:xfrm>
          <a:prstGeom prst="rect">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latin typeface="微软雅黑" pitchFamily="34" charset="-122"/>
                <a:ea typeface="微软雅黑" pitchFamily="34" charset="-122"/>
              </a:rPr>
              <a:t>课堂小结</a:t>
            </a:r>
          </a:p>
        </p:txBody>
      </p:sp>
      <p:sp>
        <p:nvSpPr>
          <p:cNvPr id="6" name="矩形 12"/>
          <p:cNvSpPr/>
          <p:nvPr/>
        </p:nvSpPr>
        <p:spPr>
          <a:xfrm>
            <a:off x="8176526" y="1"/>
            <a:ext cx="971044" cy="765175"/>
          </a:xfrm>
          <a:prstGeom prst="rect">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latin typeface="微软雅黑" pitchFamily="34" charset="-122"/>
                <a:ea typeface="微软雅黑" pitchFamily="34" charset="-122"/>
              </a:rPr>
              <a:t>课堂练习</a:t>
            </a:r>
          </a:p>
        </p:txBody>
      </p:sp>
      <p:sp>
        <p:nvSpPr>
          <p:cNvPr id="7" name="矩形 8"/>
          <p:cNvSpPr/>
          <p:nvPr/>
        </p:nvSpPr>
        <p:spPr>
          <a:xfrm>
            <a:off x="5219363" y="1"/>
            <a:ext cx="1134075" cy="7651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b="1" dirty="0">
                <a:solidFill>
                  <a:srgbClr val="002060"/>
                </a:solidFill>
                <a:latin typeface="微软雅黑" pitchFamily="34" charset="-122"/>
                <a:ea typeface="微软雅黑" pitchFamily="34" charset="-122"/>
              </a:rPr>
              <a:t>导入新课</a:t>
            </a:r>
          </a:p>
        </p:txBody>
      </p:sp>
      <p:pic>
        <p:nvPicPr>
          <p:cNvPr id="8" name="Picture 7" descr="91淘课logo"/>
          <p:cNvPicPr>
            <a:picLocks noChangeAspect="1" noChangeArrowheads="1"/>
          </p:cNvPicPr>
          <p:nvPr/>
        </p:nvPicPr>
        <p:blipFill>
          <a:blip r:embed="rId2" cstate="print">
            <a:extLst/>
          </a:blip>
          <a:srcRect/>
          <a:stretch>
            <a:fillRect/>
          </a:stretch>
        </p:blipFill>
        <p:spPr bwMode="auto">
          <a:xfrm>
            <a:off x="8290767" y="5877272"/>
            <a:ext cx="742563" cy="525476"/>
          </a:xfrm>
          <a:prstGeom prst="rect">
            <a:avLst/>
          </a:prstGeom>
          <a:noFill/>
          <a:ln>
            <a:noFill/>
          </a:ln>
          <a:effectLst>
            <a:reflection blurRad="6350" stA="50000" endA="300" endPos="90000" dir="5400000" sy="-100000" algn="bl" rotWithShape="0"/>
          </a:effectLst>
          <a:ex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2" name="图片 1"/>
          <p:cNvPicPr>
            <a:picLocks noChangeAspect="1"/>
          </p:cNvPicPr>
          <p:nvPr/>
        </p:nvPicPr>
        <p:blipFill>
          <a:blip r:embed="rId2"/>
          <a:srcRect/>
          <a:stretch>
            <a:fillRect/>
          </a:stretch>
        </p:blipFill>
        <p:spPr bwMode="auto">
          <a:xfrm>
            <a:off x="7913535" y="5949950"/>
            <a:ext cx="1192385" cy="839788"/>
          </a:xfrm>
          <a:prstGeom prst="rect">
            <a:avLst/>
          </a:prstGeom>
          <a:noFill/>
          <a:ln w="9525">
            <a:noFill/>
            <a:miter lim="800000"/>
            <a:headEnd/>
            <a:tailEnd/>
          </a:ln>
        </p:spPr>
      </p:pic>
      <p:sp>
        <p:nvSpPr>
          <p:cNvPr id="3" name="矩形 2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TextBox 15"/>
          <p:cNvSpPr txBox="1">
            <a:spLocks noChangeArrowheads="1"/>
          </p:cNvSpPr>
          <p:nvPr/>
        </p:nvSpPr>
        <p:spPr bwMode="auto">
          <a:xfrm>
            <a:off x="8315757" y="6259513"/>
            <a:ext cx="982961" cy="338554"/>
          </a:xfrm>
          <a:prstGeom prst="rect">
            <a:avLst/>
          </a:prstGeom>
          <a:noFill/>
          <a:ln w="9525">
            <a:noFill/>
            <a:miter lim="800000"/>
            <a:headEnd/>
            <a:tailEnd/>
          </a:ln>
        </p:spPr>
        <p:txBody>
          <a:bodyPr wrap="none">
            <a:spAutoFit/>
          </a:bodyPr>
          <a:lstStyle/>
          <a:p>
            <a:r>
              <a:rPr lang="en-US" altLang="zh-CN" sz="1600">
                <a:solidFill>
                  <a:srgbClr val="BFBFBF"/>
                </a:solidFill>
              </a:rPr>
              <a:t>—  </a:t>
            </a:r>
            <a:fld id="{A4DFD307-1370-4440-8215-7275C0941034}" type="slidenum">
              <a:rPr lang="zh-CN" altLang="en-US" sz="1600">
                <a:solidFill>
                  <a:srgbClr val="BFBFBF"/>
                </a:solidFill>
              </a:rPr>
              <a:pPr/>
              <a:t>‹#›</a:t>
            </a:fld>
            <a:r>
              <a:rPr lang="zh-CN" altLang="en-US" sz="1600">
                <a:solidFill>
                  <a:srgbClr val="BFBFBF"/>
                </a:solidFill>
              </a:rPr>
              <a:t> </a:t>
            </a:r>
            <a:r>
              <a:rPr lang="en-US" altLang="zh-CN" sz="1600">
                <a:solidFill>
                  <a:srgbClr val="BFBFBF"/>
                </a:solidFill>
              </a:rPr>
              <a:t>—</a:t>
            </a:r>
            <a:r>
              <a:rPr lang="zh-CN" altLang="en-US" sz="1600">
                <a:solidFill>
                  <a:srgbClr val="BFBFBF"/>
                </a:solidFill>
              </a:rPr>
              <a:t> </a:t>
            </a:r>
            <a:endParaRPr lang="zh-CN" altLang="en-US" sz="1600">
              <a:solidFill>
                <a:srgbClr val="BFBFBF"/>
              </a:solidFill>
              <a:latin typeface="微软雅黑" pitchFamily="34" charset="-122"/>
              <a:ea typeface="微软雅黑" pitchFamily="34" charset="-122"/>
            </a:endParaRPr>
          </a:p>
        </p:txBody>
      </p:sp>
      <p:pic>
        <p:nvPicPr>
          <p:cNvPr id="5" name="图片 3"/>
          <p:cNvPicPr>
            <a:picLocks noChangeAspect="1"/>
          </p:cNvPicPr>
          <p:nvPr/>
        </p:nvPicPr>
        <p:blipFill>
          <a:blip r:embed="rId2"/>
          <a:srcRect/>
          <a:stretch>
            <a:fillRect/>
          </a:stretch>
        </p:blipFill>
        <p:spPr bwMode="auto">
          <a:xfrm>
            <a:off x="7913535" y="5949950"/>
            <a:ext cx="1192385" cy="839788"/>
          </a:xfrm>
          <a:prstGeom prst="rect">
            <a:avLst/>
          </a:prstGeom>
          <a:noFill/>
          <a:ln w="9525">
            <a:noFill/>
            <a:miter lim="800000"/>
            <a:headEnd/>
            <a:tailEnd/>
          </a:ln>
        </p:spPr>
      </p:pic>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pic>
        <p:nvPicPr>
          <p:cNvPr id="2" name="图片 1"/>
          <p:cNvPicPr>
            <a:picLocks noChangeAspect="1"/>
          </p:cNvPicPr>
          <p:nvPr/>
        </p:nvPicPr>
        <p:blipFill>
          <a:blip r:embed="rId2"/>
          <a:srcRect/>
          <a:stretch>
            <a:fillRect/>
          </a:stretch>
        </p:blipFill>
        <p:spPr bwMode="auto">
          <a:xfrm>
            <a:off x="7913535" y="5949950"/>
            <a:ext cx="1192385" cy="839788"/>
          </a:xfrm>
          <a:prstGeom prst="rect">
            <a:avLst/>
          </a:prstGeom>
          <a:noFill/>
          <a:ln w="9525">
            <a:noFill/>
            <a:miter lim="800000"/>
            <a:headEnd/>
            <a:tailEnd/>
          </a:ln>
        </p:spPr>
      </p:pic>
      <p:sp>
        <p:nvSpPr>
          <p:cNvPr id="3" name="矩形 2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TextBox 15"/>
          <p:cNvSpPr txBox="1">
            <a:spLocks noChangeArrowheads="1"/>
          </p:cNvSpPr>
          <p:nvPr/>
        </p:nvSpPr>
        <p:spPr bwMode="auto">
          <a:xfrm>
            <a:off x="8315757" y="6259513"/>
            <a:ext cx="982961" cy="338554"/>
          </a:xfrm>
          <a:prstGeom prst="rect">
            <a:avLst/>
          </a:prstGeom>
          <a:noFill/>
          <a:ln w="9525">
            <a:noFill/>
            <a:miter lim="800000"/>
            <a:headEnd/>
            <a:tailEnd/>
          </a:ln>
        </p:spPr>
        <p:txBody>
          <a:bodyPr wrap="none">
            <a:spAutoFit/>
          </a:bodyPr>
          <a:lstStyle/>
          <a:p>
            <a:r>
              <a:rPr lang="en-US" altLang="zh-CN" sz="1600">
                <a:solidFill>
                  <a:srgbClr val="BFBFBF"/>
                </a:solidFill>
              </a:rPr>
              <a:t>—  </a:t>
            </a:r>
            <a:fld id="{A4DFD307-1370-4440-8215-7275C0941034}" type="slidenum">
              <a:rPr lang="zh-CN" altLang="en-US" sz="1600">
                <a:solidFill>
                  <a:srgbClr val="BFBFBF"/>
                </a:solidFill>
              </a:rPr>
              <a:pPr/>
              <a:t>‹#›</a:t>
            </a:fld>
            <a:r>
              <a:rPr lang="zh-CN" altLang="en-US" sz="1600">
                <a:solidFill>
                  <a:srgbClr val="BFBFBF"/>
                </a:solidFill>
              </a:rPr>
              <a:t> </a:t>
            </a:r>
            <a:r>
              <a:rPr lang="en-US" altLang="zh-CN" sz="1600">
                <a:solidFill>
                  <a:srgbClr val="BFBFBF"/>
                </a:solidFill>
              </a:rPr>
              <a:t>—</a:t>
            </a:r>
            <a:r>
              <a:rPr lang="zh-CN" altLang="en-US" sz="1600">
                <a:solidFill>
                  <a:srgbClr val="BFBFBF"/>
                </a:solidFill>
              </a:rPr>
              <a:t> </a:t>
            </a:r>
            <a:endParaRPr lang="zh-CN" altLang="en-US" sz="1600">
              <a:solidFill>
                <a:srgbClr val="BFBFBF"/>
              </a:solidFill>
              <a:latin typeface="微软雅黑" pitchFamily="34" charset="-122"/>
              <a:ea typeface="微软雅黑" pitchFamily="34" charset="-122"/>
            </a:endParaRPr>
          </a:p>
        </p:txBody>
      </p:sp>
      <p:pic>
        <p:nvPicPr>
          <p:cNvPr id="5" name="图片 3"/>
          <p:cNvPicPr>
            <a:picLocks noChangeAspect="1"/>
          </p:cNvPicPr>
          <p:nvPr/>
        </p:nvPicPr>
        <p:blipFill>
          <a:blip r:embed="rId2"/>
          <a:srcRect/>
          <a:stretch>
            <a:fillRect/>
          </a:stretch>
        </p:blipFill>
        <p:spPr bwMode="auto">
          <a:xfrm>
            <a:off x="7913535" y="5949950"/>
            <a:ext cx="1192385" cy="839788"/>
          </a:xfrm>
          <a:prstGeom prst="rect">
            <a:avLst/>
          </a:prstGeom>
          <a:noFill/>
          <a:ln w="9525">
            <a:noFill/>
            <a:miter lim="800000"/>
            <a:headEnd/>
            <a:tailEnd/>
          </a:ln>
        </p:spPr>
      </p:pic>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1" y="274640"/>
            <a:ext cx="8229600" cy="58515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zh-CN" altLang="zh-CN"/>
          </a:p>
        </p:txBody>
      </p:sp>
      <p:sp>
        <p:nvSpPr>
          <p:cNvPr id="4" name="Rectangle 5"/>
          <p:cNvSpPr>
            <a:spLocks noGrp="1" noChangeArrowheads="1"/>
          </p:cNvSpPr>
          <p:nvPr>
            <p:ph type="ftr" sz="quarter" idx="11"/>
          </p:nvPr>
        </p:nvSpPr>
        <p:spPr>
          <a:xfrm>
            <a:off x="3124201" y="6245225"/>
            <a:ext cx="2895600" cy="476250"/>
          </a:xfrm>
          <a:prstGeom prst="rect">
            <a:avLst/>
          </a:prstGeom>
          <a:ln/>
        </p:spPr>
        <p:txBody>
          <a:bodyPr/>
          <a:lstStyle>
            <a:lvl1pPr>
              <a:defRPr/>
            </a:lvl1pPr>
          </a:lstStyle>
          <a:p>
            <a:pPr>
              <a:defRPr/>
            </a:pPr>
            <a:endParaRPr lang="zh-CN" altLang="zh-CN"/>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5202A00-2F6B-41C1-A399-B602C43BD57F}" type="slidenum">
              <a:rPr lang="zh-CN" altLang="zh-CN"/>
              <a:pPr>
                <a:defRPr/>
              </a:pPr>
              <a:t>‹#›</a:t>
            </a:fld>
            <a:endParaRPr lang="zh-CN"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pic>
        <p:nvPicPr>
          <p:cNvPr id="2" name="图片 1"/>
          <p:cNvPicPr>
            <a:picLocks noChangeAspect="1"/>
          </p:cNvPicPr>
          <p:nvPr/>
        </p:nvPicPr>
        <p:blipFill>
          <a:blip r:embed="rId2"/>
          <a:srcRect/>
          <a:stretch>
            <a:fillRect/>
          </a:stretch>
        </p:blipFill>
        <p:spPr bwMode="auto">
          <a:xfrm>
            <a:off x="7913535" y="5949950"/>
            <a:ext cx="1192385" cy="839788"/>
          </a:xfrm>
          <a:prstGeom prst="rect">
            <a:avLst/>
          </a:prstGeom>
          <a:noFill/>
          <a:ln w="9525">
            <a:noFill/>
            <a:miter lim="800000"/>
            <a:headEnd/>
            <a:tailEnd/>
          </a:ln>
        </p:spPr>
      </p:pic>
      <p:sp>
        <p:nvSpPr>
          <p:cNvPr id="3" name="矩形 2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TextBox 15"/>
          <p:cNvSpPr txBox="1">
            <a:spLocks noChangeArrowheads="1"/>
          </p:cNvSpPr>
          <p:nvPr/>
        </p:nvSpPr>
        <p:spPr bwMode="auto">
          <a:xfrm>
            <a:off x="8315757" y="6259513"/>
            <a:ext cx="982961" cy="338554"/>
          </a:xfrm>
          <a:prstGeom prst="rect">
            <a:avLst/>
          </a:prstGeom>
          <a:noFill/>
          <a:ln w="9525">
            <a:noFill/>
            <a:miter lim="800000"/>
            <a:headEnd/>
            <a:tailEnd/>
          </a:ln>
        </p:spPr>
        <p:txBody>
          <a:bodyPr wrap="none">
            <a:spAutoFit/>
          </a:bodyPr>
          <a:lstStyle/>
          <a:p>
            <a:r>
              <a:rPr lang="en-US" altLang="zh-CN" sz="1600">
                <a:solidFill>
                  <a:srgbClr val="BFBFBF"/>
                </a:solidFill>
              </a:rPr>
              <a:t>—  </a:t>
            </a:r>
            <a:fld id="{A4DFD307-1370-4440-8215-7275C0941034}" type="slidenum">
              <a:rPr lang="zh-CN" altLang="en-US" sz="1600">
                <a:solidFill>
                  <a:srgbClr val="BFBFBF"/>
                </a:solidFill>
              </a:rPr>
              <a:pPr/>
              <a:t>‹#›</a:t>
            </a:fld>
            <a:r>
              <a:rPr lang="zh-CN" altLang="en-US" sz="1600">
                <a:solidFill>
                  <a:srgbClr val="BFBFBF"/>
                </a:solidFill>
              </a:rPr>
              <a:t> </a:t>
            </a:r>
            <a:r>
              <a:rPr lang="en-US" altLang="zh-CN" sz="1600">
                <a:solidFill>
                  <a:srgbClr val="BFBFBF"/>
                </a:solidFill>
              </a:rPr>
              <a:t>—</a:t>
            </a:r>
            <a:r>
              <a:rPr lang="zh-CN" altLang="en-US" sz="1600">
                <a:solidFill>
                  <a:srgbClr val="BFBFBF"/>
                </a:solidFill>
              </a:rPr>
              <a:t> </a:t>
            </a:r>
            <a:endParaRPr lang="zh-CN" altLang="en-US" sz="1600">
              <a:solidFill>
                <a:srgbClr val="BFBFBF"/>
              </a:solidFill>
              <a:latin typeface="微软雅黑" pitchFamily="34" charset="-122"/>
              <a:ea typeface="微软雅黑" pitchFamily="34" charset="-122"/>
            </a:endParaRPr>
          </a:p>
        </p:txBody>
      </p:sp>
      <p:pic>
        <p:nvPicPr>
          <p:cNvPr id="5" name="图片 3"/>
          <p:cNvPicPr>
            <a:picLocks noChangeAspect="1"/>
          </p:cNvPicPr>
          <p:nvPr/>
        </p:nvPicPr>
        <p:blipFill>
          <a:blip r:embed="rId2"/>
          <a:srcRect/>
          <a:stretch>
            <a:fillRect/>
          </a:stretch>
        </p:blipFill>
        <p:spPr bwMode="auto">
          <a:xfrm>
            <a:off x="7913535" y="5949950"/>
            <a:ext cx="1192385" cy="839788"/>
          </a:xfrm>
          <a:prstGeom prst="rect">
            <a:avLst/>
          </a:prstGeom>
          <a:noFill/>
          <a:ln w="9525">
            <a:noFill/>
            <a:miter lim="800000"/>
            <a:headEnd/>
            <a:tailEnd/>
          </a:ln>
        </p:spPr>
      </p:pic>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标题幻灯片">
    <p:spTree>
      <p:nvGrpSpPr>
        <p:cNvPr id="1" name=""/>
        <p:cNvGrpSpPr/>
        <p:nvPr/>
      </p:nvGrpSpPr>
      <p:grpSpPr>
        <a:xfrm>
          <a:off x="0" y="0"/>
          <a:ext cx="0" cy="0"/>
          <a:chOff x="0" y="0"/>
          <a:chExt cx="0" cy="0"/>
        </a:xfrm>
      </p:grpSpPr>
      <p:pic>
        <p:nvPicPr>
          <p:cNvPr id="2" name="图片 1"/>
          <p:cNvPicPr>
            <a:picLocks noChangeAspect="1"/>
          </p:cNvPicPr>
          <p:nvPr/>
        </p:nvPicPr>
        <p:blipFill>
          <a:blip r:embed="rId2"/>
          <a:srcRect/>
          <a:stretch>
            <a:fillRect/>
          </a:stretch>
        </p:blipFill>
        <p:spPr bwMode="auto">
          <a:xfrm>
            <a:off x="7913535" y="5949950"/>
            <a:ext cx="1192385" cy="839788"/>
          </a:xfrm>
          <a:prstGeom prst="rect">
            <a:avLst/>
          </a:prstGeom>
          <a:noFill/>
          <a:ln w="9525">
            <a:noFill/>
            <a:miter lim="800000"/>
            <a:headEnd/>
            <a:tailEnd/>
          </a:ln>
        </p:spPr>
      </p:pic>
      <p:sp>
        <p:nvSpPr>
          <p:cNvPr id="3" name="矩形 2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TextBox 15"/>
          <p:cNvSpPr txBox="1">
            <a:spLocks noChangeArrowheads="1"/>
          </p:cNvSpPr>
          <p:nvPr/>
        </p:nvSpPr>
        <p:spPr bwMode="auto">
          <a:xfrm>
            <a:off x="8315757" y="6259513"/>
            <a:ext cx="982961" cy="338554"/>
          </a:xfrm>
          <a:prstGeom prst="rect">
            <a:avLst/>
          </a:prstGeom>
          <a:noFill/>
          <a:ln w="9525">
            <a:noFill/>
            <a:miter lim="800000"/>
            <a:headEnd/>
            <a:tailEnd/>
          </a:ln>
        </p:spPr>
        <p:txBody>
          <a:bodyPr wrap="none">
            <a:spAutoFit/>
          </a:bodyPr>
          <a:lstStyle/>
          <a:p>
            <a:r>
              <a:rPr lang="en-US" altLang="zh-CN" sz="1600">
                <a:solidFill>
                  <a:srgbClr val="BFBFBF"/>
                </a:solidFill>
              </a:rPr>
              <a:t>—  </a:t>
            </a:r>
            <a:fld id="{A4DFD307-1370-4440-8215-7275C0941034}" type="slidenum">
              <a:rPr lang="zh-CN" altLang="en-US" sz="1600">
                <a:solidFill>
                  <a:srgbClr val="BFBFBF"/>
                </a:solidFill>
              </a:rPr>
              <a:pPr/>
              <a:t>‹#›</a:t>
            </a:fld>
            <a:r>
              <a:rPr lang="zh-CN" altLang="en-US" sz="1600">
                <a:solidFill>
                  <a:srgbClr val="BFBFBF"/>
                </a:solidFill>
              </a:rPr>
              <a:t> </a:t>
            </a:r>
            <a:r>
              <a:rPr lang="en-US" altLang="zh-CN" sz="1600">
                <a:solidFill>
                  <a:srgbClr val="BFBFBF"/>
                </a:solidFill>
              </a:rPr>
              <a:t>—</a:t>
            </a:r>
            <a:r>
              <a:rPr lang="zh-CN" altLang="en-US" sz="1600">
                <a:solidFill>
                  <a:srgbClr val="BFBFBF"/>
                </a:solidFill>
              </a:rPr>
              <a:t> </a:t>
            </a:r>
            <a:endParaRPr lang="zh-CN" altLang="en-US" sz="1600">
              <a:solidFill>
                <a:srgbClr val="BFBFBF"/>
              </a:solidFill>
              <a:latin typeface="微软雅黑" pitchFamily="34" charset="-122"/>
              <a:ea typeface="微软雅黑" pitchFamily="34" charset="-122"/>
            </a:endParaRPr>
          </a:p>
        </p:txBody>
      </p:sp>
      <p:pic>
        <p:nvPicPr>
          <p:cNvPr id="5" name="图片 3"/>
          <p:cNvPicPr>
            <a:picLocks noChangeAspect="1"/>
          </p:cNvPicPr>
          <p:nvPr/>
        </p:nvPicPr>
        <p:blipFill>
          <a:blip r:embed="rId2"/>
          <a:srcRect/>
          <a:stretch>
            <a:fillRect/>
          </a:stretch>
        </p:blipFill>
        <p:spPr bwMode="auto">
          <a:xfrm>
            <a:off x="7913535" y="5949950"/>
            <a:ext cx="1192385" cy="839788"/>
          </a:xfrm>
          <a:prstGeom prst="rect">
            <a:avLst/>
          </a:prstGeom>
          <a:noFill/>
          <a:ln w="9525">
            <a:noFill/>
            <a:miter lim="800000"/>
            <a:headEnd/>
            <a:tailEnd/>
          </a:ln>
        </p:spPr>
      </p:pic>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比较">
    <p:spTree>
      <p:nvGrpSpPr>
        <p:cNvPr id="1" name=""/>
        <p:cNvGrpSpPr/>
        <p:nvPr/>
      </p:nvGrpSpPr>
      <p:grpSpPr>
        <a:xfrm>
          <a:off x="0" y="0"/>
          <a:ext cx="0" cy="0"/>
          <a:chOff x="0" y="0"/>
          <a:chExt cx="0" cy="0"/>
        </a:xfrm>
      </p:grpSpPr>
      <p:sp>
        <p:nvSpPr>
          <p:cNvPr id="2" name="矩形 6"/>
          <p:cNvSpPr/>
          <p:nvPr/>
        </p:nvSpPr>
        <p:spPr>
          <a:xfrm>
            <a:off x="0" y="1"/>
            <a:ext cx="9144000" cy="765175"/>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8"/>
          <p:cNvSpPr/>
          <p:nvPr/>
        </p:nvSpPr>
        <p:spPr>
          <a:xfrm>
            <a:off x="5439514" y="1"/>
            <a:ext cx="863944" cy="765175"/>
          </a:xfrm>
          <a:prstGeom prst="rect">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latin typeface="微软雅黑" pitchFamily="34" charset="-122"/>
                <a:ea typeface="微软雅黑" pitchFamily="34" charset="-122"/>
              </a:rPr>
              <a:t>导入新课</a:t>
            </a:r>
          </a:p>
        </p:txBody>
      </p:sp>
      <p:sp>
        <p:nvSpPr>
          <p:cNvPr id="4" name="矩形 10"/>
          <p:cNvSpPr/>
          <p:nvPr/>
        </p:nvSpPr>
        <p:spPr>
          <a:xfrm>
            <a:off x="6332018" y="1"/>
            <a:ext cx="962714" cy="765175"/>
          </a:xfrm>
          <a:prstGeom prst="rect">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latin typeface="微软雅黑" pitchFamily="34" charset="-122"/>
                <a:ea typeface="微软雅黑" pitchFamily="34" charset="-122"/>
              </a:rPr>
              <a:t>新课教学</a:t>
            </a:r>
          </a:p>
        </p:txBody>
      </p:sp>
      <p:sp>
        <p:nvSpPr>
          <p:cNvPr id="5" name="矩形 11"/>
          <p:cNvSpPr/>
          <p:nvPr/>
        </p:nvSpPr>
        <p:spPr>
          <a:xfrm>
            <a:off x="7311392" y="1"/>
            <a:ext cx="843714" cy="765175"/>
          </a:xfrm>
          <a:prstGeom prst="rect">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latin typeface="微软雅黑" pitchFamily="34" charset="-122"/>
                <a:ea typeface="微软雅黑" pitchFamily="34" charset="-122"/>
              </a:rPr>
              <a:t>课堂小结</a:t>
            </a:r>
          </a:p>
        </p:txBody>
      </p:sp>
      <p:sp>
        <p:nvSpPr>
          <p:cNvPr id="6" name="矩形 12"/>
          <p:cNvSpPr/>
          <p:nvPr/>
        </p:nvSpPr>
        <p:spPr>
          <a:xfrm>
            <a:off x="8176526" y="1"/>
            <a:ext cx="971044" cy="765175"/>
          </a:xfrm>
          <a:prstGeom prst="rect">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latin typeface="微软雅黑" pitchFamily="34" charset="-122"/>
                <a:ea typeface="微软雅黑" pitchFamily="34" charset="-122"/>
              </a:rPr>
              <a:t>课堂练习</a:t>
            </a:r>
          </a:p>
        </p:txBody>
      </p:sp>
      <p:sp>
        <p:nvSpPr>
          <p:cNvPr id="7" name="矩形 3"/>
          <p:cNvSpPr/>
          <p:nvPr/>
        </p:nvSpPr>
        <p:spPr>
          <a:xfrm>
            <a:off x="6284418" y="1"/>
            <a:ext cx="1069814" cy="7651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b="1" dirty="0">
                <a:solidFill>
                  <a:srgbClr val="002060"/>
                </a:solidFill>
                <a:latin typeface="微软雅黑" pitchFamily="34" charset="-122"/>
                <a:ea typeface="微软雅黑" pitchFamily="34" charset="-122"/>
              </a:rPr>
              <a:t>教学新课</a:t>
            </a:r>
          </a:p>
        </p:txBody>
      </p:sp>
      <p:pic>
        <p:nvPicPr>
          <p:cNvPr id="8" name="Picture 7" descr="91淘课logo"/>
          <p:cNvPicPr>
            <a:picLocks noChangeAspect="1" noChangeArrowheads="1"/>
          </p:cNvPicPr>
          <p:nvPr userDrawn="1"/>
        </p:nvPicPr>
        <p:blipFill>
          <a:blip r:embed="rId2" cstate="print">
            <a:extLst/>
          </a:blip>
          <a:srcRect/>
          <a:stretch>
            <a:fillRect/>
          </a:stretch>
        </p:blipFill>
        <p:spPr bwMode="auto">
          <a:xfrm>
            <a:off x="8290767" y="5877272"/>
            <a:ext cx="742563" cy="525476"/>
          </a:xfrm>
          <a:prstGeom prst="rect">
            <a:avLst/>
          </a:prstGeom>
          <a:noFill/>
          <a:ln>
            <a:noFill/>
          </a:ln>
          <a:effectLst>
            <a:reflection blurRad="6350" stA="50000" endA="300" endPos="90000" dir="5400000" sy="-100000" algn="bl" rotWithShape="0"/>
          </a:effectLst>
          <a:extLst/>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标题幻灯片">
    <p:spTree>
      <p:nvGrpSpPr>
        <p:cNvPr id="1" name=""/>
        <p:cNvGrpSpPr/>
        <p:nvPr/>
      </p:nvGrpSpPr>
      <p:grpSpPr>
        <a:xfrm>
          <a:off x="0" y="0"/>
          <a:ext cx="0" cy="0"/>
          <a:chOff x="0" y="0"/>
          <a:chExt cx="0" cy="0"/>
        </a:xfrm>
      </p:grpSpPr>
      <p:pic>
        <p:nvPicPr>
          <p:cNvPr id="2" name="图片 1"/>
          <p:cNvPicPr>
            <a:picLocks noChangeAspect="1"/>
          </p:cNvPicPr>
          <p:nvPr/>
        </p:nvPicPr>
        <p:blipFill>
          <a:blip r:embed="rId2"/>
          <a:srcRect/>
          <a:stretch>
            <a:fillRect/>
          </a:stretch>
        </p:blipFill>
        <p:spPr bwMode="auto">
          <a:xfrm>
            <a:off x="7913535" y="5949950"/>
            <a:ext cx="1192385" cy="839788"/>
          </a:xfrm>
          <a:prstGeom prst="rect">
            <a:avLst/>
          </a:prstGeom>
          <a:noFill/>
          <a:ln w="9525">
            <a:noFill/>
            <a:miter lim="800000"/>
            <a:headEnd/>
            <a:tailEnd/>
          </a:ln>
        </p:spPr>
      </p:pic>
      <p:sp>
        <p:nvSpPr>
          <p:cNvPr id="3" name="矩形 2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TextBox 15"/>
          <p:cNvSpPr txBox="1">
            <a:spLocks noChangeArrowheads="1"/>
          </p:cNvSpPr>
          <p:nvPr/>
        </p:nvSpPr>
        <p:spPr bwMode="auto">
          <a:xfrm>
            <a:off x="8315757" y="6259513"/>
            <a:ext cx="982961" cy="338554"/>
          </a:xfrm>
          <a:prstGeom prst="rect">
            <a:avLst/>
          </a:prstGeom>
          <a:noFill/>
          <a:ln w="9525">
            <a:noFill/>
            <a:miter lim="800000"/>
            <a:headEnd/>
            <a:tailEnd/>
          </a:ln>
        </p:spPr>
        <p:txBody>
          <a:bodyPr wrap="none">
            <a:spAutoFit/>
          </a:bodyPr>
          <a:lstStyle/>
          <a:p>
            <a:r>
              <a:rPr lang="en-US" altLang="zh-CN" sz="1600">
                <a:solidFill>
                  <a:srgbClr val="BFBFBF"/>
                </a:solidFill>
              </a:rPr>
              <a:t>—  </a:t>
            </a:r>
            <a:fld id="{A4DFD307-1370-4440-8215-7275C0941034}" type="slidenum">
              <a:rPr lang="zh-CN" altLang="en-US" sz="1600">
                <a:solidFill>
                  <a:srgbClr val="BFBFBF"/>
                </a:solidFill>
              </a:rPr>
              <a:pPr/>
              <a:t>‹#›</a:t>
            </a:fld>
            <a:r>
              <a:rPr lang="zh-CN" altLang="en-US" sz="1600">
                <a:solidFill>
                  <a:srgbClr val="BFBFBF"/>
                </a:solidFill>
              </a:rPr>
              <a:t> </a:t>
            </a:r>
            <a:r>
              <a:rPr lang="en-US" altLang="zh-CN" sz="1600">
                <a:solidFill>
                  <a:srgbClr val="BFBFBF"/>
                </a:solidFill>
              </a:rPr>
              <a:t>—</a:t>
            </a:r>
            <a:r>
              <a:rPr lang="zh-CN" altLang="en-US" sz="1600">
                <a:solidFill>
                  <a:srgbClr val="BFBFBF"/>
                </a:solidFill>
              </a:rPr>
              <a:t> </a:t>
            </a:r>
            <a:endParaRPr lang="zh-CN" altLang="en-US" sz="1600">
              <a:solidFill>
                <a:srgbClr val="BFBFBF"/>
              </a:solidFill>
              <a:latin typeface="微软雅黑" pitchFamily="34" charset="-122"/>
              <a:ea typeface="微软雅黑" pitchFamily="34" charset="-122"/>
            </a:endParaRPr>
          </a:p>
        </p:txBody>
      </p:sp>
      <p:pic>
        <p:nvPicPr>
          <p:cNvPr id="5" name="图片 3"/>
          <p:cNvPicPr>
            <a:picLocks noChangeAspect="1"/>
          </p:cNvPicPr>
          <p:nvPr/>
        </p:nvPicPr>
        <p:blipFill>
          <a:blip r:embed="rId2"/>
          <a:srcRect/>
          <a:stretch>
            <a:fillRect/>
          </a:stretch>
        </p:blipFill>
        <p:spPr bwMode="auto">
          <a:xfrm>
            <a:off x="7913535" y="5949950"/>
            <a:ext cx="1192385" cy="839788"/>
          </a:xfrm>
          <a:prstGeom prst="rect">
            <a:avLst/>
          </a:prstGeom>
          <a:noFill/>
          <a:ln w="9525">
            <a:noFill/>
            <a:miter lim="800000"/>
            <a:headEnd/>
            <a:tailEnd/>
          </a:ln>
        </p:spPr>
      </p:pic>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164B51D-A536-4128-A6F1-6249E55681C9}" type="datetimeFigureOut">
              <a:rPr lang="zh-CN" altLang="en-US" smtClean="0"/>
              <a:pPr/>
              <a:t>2017/6/23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3CBCF20-F5CF-4BC6-BC36-D4D6AC05A4AE}"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标题幻灯片">
    <p:spTree>
      <p:nvGrpSpPr>
        <p:cNvPr id="1" name=""/>
        <p:cNvGrpSpPr/>
        <p:nvPr/>
      </p:nvGrpSpPr>
      <p:grpSpPr>
        <a:xfrm>
          <a:off x="0" y="0"/>
          <a:ext cx="0" cy="0"/>
          <a:chOff x="0" y="0"/>
          <a:chExt cx="0" cy="0"/>
        </a:xfrm>
      </p:grpSpPr>
      <p:pic>
        <p:nvPicPr>
          <p:cNvPr id="2" name="图片 1"/>
          <p:cNvPicPr>
            <a:picLocks noChangeAspect="1"/>
          </p:cNvPicPr>
          <p:nvPr/>
        </p:nvPicPr>
        <p:blipFill>
          <a:blip r:embed="rId2"/>
          <a:srcRect/>
          <a:stretch>
            <a:fillRect/>
          </a:stretch>
        </p:blipFill>
        <p:spPr bwMode="auto">
          <a:xfrm>
            <a:off x="7913535" y="5949950"/>
            <a:ext cx="1192385" cy="839788"/>
          </a:xfrm>
          <a:prstGeom prst="rect">
            <a:avLst/>
          </a:prstGeom>
          <a:noFill/>
          <a:ln w="9525">
            <a:noFill/>
            <a:miter lim="800000"/>
            <a:headEnd/>
            <a:tailEnd/>
          </a:ln>
        </p:spPr>
      </p:pic>
      <p:sp>
        <p:nvSpPr>
          <p:cNvPr id="3" name="矩形 2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TextBox 15"/>
          <p:cNvSpPr txBox="1">
            <a:spLocks noChangeArrowheads="1"/>
          </p:cNvSpPr>
          <p:nvPr/>
        </p:nvSpPr>
        <p:spPr bwMode="auto">
          <a:xfrm>
            <a:off x="8315757" y="6259513"/>
            <a:ext cx="982961" cy="338554"/>
          </a:xfrm>
          <a:prstGeom prst="rect">
            <a:avLst/>
          </a:prstGeom>
          <a:noFill/>
          <a:ln w="9525">
            <a:noFill/>
            <a:miter lim="800000"/>
            <a:headEnd/>
            <a:tailEnd/>
          </a:ln>
        </p:spPr>
        <p:txBody>
          <a:bodyPr wrap="none">
            <a:spAutoFit/>
          </a:bodyPr>
          <a:lstStyle/>
          <a:p>
            <a:r>
              <a:rPr lang="en-US" altLang="zh-CN" sz="1600">
                <a:solidFill>
                  <a:srgbClr val="BFBFBF"/>
                </a:solidFill>
              </a:rPr>
              <a:t>—  </a:t>
            </a:r>
            <a:fld id="{A4DFD307-1370-4440-8215-7275C0941034}" type="slidenum">
              <a:rPr lang="zh-CN" altLang="en-US" sz="1600">
                <a:solidFill>
                  <a:srgbClr val="BFBFBF"/>
                </a:solidFill>
              </a:rPr>
              <a:pPr/>
              <a:t>‹#›</a:t>
            </a:fld>
            <a:r>
              <a:rPr lang="zh-CN" altLang="en-US" sz="1600">
                <a:solidFill>
                  <a:srgbClr val="BFBFBF"/>
                </a:solidFill>
              </a:rPr>
              <a:t> </a:t>
            </a:r>
            <a:r>
              <a:rPr lang="en-US" altLang="zh-CN" sz="1600">
                <a:solidFill>
                  <a:srgbClr val="BFBFBF"/>
                </a:solidFill>
              </a:rPr>
              <a:t>—</a:t>
            </a:r>
            <a:r>
              <a:rPr lang="zh-CN" altLang="en-US" sz="1600">
                <a:solidFill>
                  <a:srgbClr val="BFBFBF"/>
                </a:solidFill>
              </a:rPr>
              <a:t> </a:t>
            </a:r>
            <a:endParaRPr lang="zh-CN" altLang="en-US" sz="1600">
              <a:solidFill>
                <a:srgbClr val="BFBFBF"/>
              </a:solidFill>
              <a:latin typeface="微软雅黑" pitchFamily="34" charset="-122"/>
              <a:ea typeface="微软雅黑" pitchFamily="34" charset="-122"/>
            </a:endParaRPr>
          </a:p>
        </p:txBody>
      </p:sp>
      <p:pic>
        <p:nvPicPr>
          <p:cNvPr id="5" name="图片 3"/>
          <p:cNvPicPr>
            <a:picLocks noChangeAspect="1"/>
          </p:cNvPicPr>
          <p:nvPr/>
        </p:nvPicPr>
        <p:blipFill>
          <a:blip r:embed="rId2"/>
          <a:srcRect/>
          <a:stretch>
            <a:fillRect/>
          </a:stretch>
        </p:blipFill>
        <p:spPr bwMode="auto">
          <a:xfrm>
            <a:off x="7913535" y="5949950"/>
            <a:ext cx="1192385" cy="839788"/>
          </a:xfrm>
          <a:prstGeom prst="rect">
            <a:avLst/>
          </a:prstGeom>
          <a:noFill/>
          <a:ln w="9525">
            <a:noFill/>
            <a:miter lim="800000"/>
            <a:headEnd/>
            <a:tailEnd/>
          </a:ln>
        </p:spPr>
      </p:pic>
    </p:spTree>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2_比较">
    <p:spTree>
      <p:nvGrpSpPr>
        <p:cNvPr id="1" name=""/>
        <p:cNvGrpSpPr/>
        <p:nvPr/>
      </p:nvGrpSpPr>
      <p:grpSpPr>
        <a:xfrm>
          <a:off x="0" y="0"/>
          <a:ext cx="0" cy="0"/>
          <a:chOff x="0" y="0"/>
          <a:chExt cx="0" cy="0"/>
        </a:xfrm>
      </p:grpSpPr>
      <p:sp>
        <p:nvSpPr>
          <p:cNvPr id="2" name="矩形 6"/>
          <p:cNvSpPr/>
          <p:nvPr/>
        </p:nvSpPr>
        <p:spPr>
          <a:xfrm>
            <a:off x="0" y="1"/>
            <a:ext cx="9144000" cy="765175"/>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8"/>
          <p:cNvSpPr/>
          <p:nvPr/>
        </p:nvSpPr>
        <p:spPr>
          <a:xfrm>
            <a:off x="5439514" y="1"/>
            <a:ext cx="863944" cy="765175"/>
          </a:xfrm>
          <a:prstGeom prst="rect">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latin typeface="微软雅黑" pitchFamily="34" charset="-122"/>
                <a:ea typeface="微软雅黑" pitchFamily="34" charset="-122"/>
              </a:rPr>
              <a:t>导入新课</a:t>
            </a:r>
          </a:p>
        </p:txBody>
      </p:sp>
      <p:sp>
        <p:nvSpPr>
          <p:cNvPr id="4" name="矩形 10"/>
          <p:cNvSpPr/>
          <p:nvPr/>
        </p:nvSpPr>
        <p:spPr>
          <a:xfrm>
            <a:off x="6332018" y="1"/>
            <a:ext cx="962714" cy="765175"/>
          </a:xfrm>
          <a:prstGeom prst="rect">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latin typeface="微软雅黑" pitchFamily="34" charset="-122"/>
                <a:ea typeface="微软雅黑" pitchFamily="34" charset="-122"/>
              </a:rPr>
              <a:t>新课教学</a:t>
            </a:r>
          </a:p>
        </p:txBody>
      </p:sp>
      <p:sp>
        <p:nvSpPr>
          <p:cNvPr id="5" name="矩形 11"/>
          <p:cNvSpPr/>
          <p:nvPr/>
        </p:nvSpPr>
        <p:spPr>
          <a:xfrm>
            <a:off x="7311392" y="1"/>
            <a:ext cx="843714" cy="765175"/>
          </a:xfrm>
          <a:prstGeom prst="rect">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latin typeface="微软雅黑" pitchFamily="34" charset="-122"/>
                <a:ea typeface="微软雅黑" pitchFamily="34" charset="-122"/>
              </a:rPr>
              <a:t>课堂小结</a:t>
            </a:r>
          </a:p>
        </p:txBody>
      </p:sp>
      <p:sp>
        <p:nvSpPr>
          <p:cNvPr id="6" name="矩形 12"/>
          <p:cNvSpPr/>
          <p:nvPr/>
        </p:nvSpPr>
        <p:spPr>
          <a:xfrm>
            <a:off x="8176526" y="1"/>
            <a:ext cx="971044" cy="765175"/>
          </a:xfrm>
          <a:prstGeom prst="rect">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latin typeface="微软雅黑" pitchFamily="34" charset="-122"/>
                <a:ea typeface="微软雅黑" pitchFamily="34" charset="-122"/>
              </a:rPr>
              <a:t>课堂练习</a:t>
            </a:r>
          </a:p>
        </p:txBody>
      </p:sp>
      <p:sp>
        <p:nvSpPr>
          <p:cNvPr id="7" name="矩形 3"/>
          <p:cNvSpPr/>
          <p:nvPr/>
        </p:nvSpPr>
        <p:spPr>
          <a:xfrm>
            <a:off x="6284418" y="1"/>
            <a:ext cx="1069814" cy="7651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b="1" dirty="0">
                <a:solidFill>
                  <a:srgbClr val="002060"/>
                </a:solidFill>
                <a:latin typeface="微软雅黑" pitchFamily="34" charset="-122"/>
                <a:ea typeface="微软雅黑" pitchFamily="34" charset="-122"/>
              </a:rPr>
              <a:t>教学新课</a:t>
            </a:r>
          </a:p>
        </p:txBody>
      </p:sp>
      <p:pic>
        <p:nvPicPr>
          <p:cNvPr id="8" name="Picture 7" descr="91淘课logo"/>
          <p:cNvPicPr>
            <a:picLocks noChangeAspect="1" noChangeArrowheads="1"/>
          </p:cNvPicPr>
          <p:nvPr userDrawn="1"/>
        </p:nvPicPr>
        <p:blipFill>
          <a:blip r:embed="rId2" cstate="print">
            <a:extLst/>
          </a:blip>
          <a:srcRect/>
          <a:stretch>
            <a:fillRect/>
          </a:stretch>
        </p:blipFill>
        <p:spPr bwMode="auto">
          <a:xfrm>
            <a:off x="8290767" y="5877272"/>
            <a:ext cx="742563" cy="525476"/>
          </a:xfrm>
          <a:prstGeom prst="rect">
            <a:avLst/>
          </a:prstGeom>
          <a:noFill/>
          <a:ln>
            <a:noFill/>
          </a:ln>
          <a:effectLst>
            <a:reflection blurRad="6350" stA="50000" endA="300" endPos="90000" dir="5400000" sy="-100000" algn="bl" rotWithShape="0"/>
          </a:effectLst>
          <a:extLst/>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3_比较">
    <p:spTree>
      <p:nvGrpSpPr>
        <p:cNvPr id="1" name=""/>
        <p:cNvGrpSpPr/>
        <p:nvPr/>
      </p:nvGrpSpPr>
      <p:grpSpPr>
        <a:xfrm>
          <a:off x="0" y="0"/>
          <a:ext cx="0" cy="0"/>
          <a:chOff x="0" y="0"/>
          <a:chExt cx="0" cy="0"/>
        </a:xfrm>
      </p:grpSpPr>
      <p:sp>
        <p:nvSpPr>
          <p:cNvPr id="2" name="矩形 6"/>
          <p:cNvSpPr/>
          <p:nvPr/>
        </p:nvSpPr>
        <p:spPr>
          <a:xfrm>
            <a:off x="0" y="1"/>
            <a:ext cx="9144000" cy="765175"/>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8"/>
          <p:cNvSpPr/>
          <p:nvPr/>
        </p:nvSpPr>
        <p:spPr>
          <a:xfrm>
            <a:off x="5439514" y="1"/>
            <a:ext cx="863944" cy="765175"/>
          </a:xfrm>
          <a:prstGeom prst="rect">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latin typeface="微软雅黑" pitchFamily="34" charset="-122"/>
                <a:ea typeface="微软雅黑" pitchFamily="34" charset="-122"/>
              </a:rPr>
              <a:t>导入新课</a:t>
            </a:r>
          </a:p>
        </p:txBody>
      </p:sp>
      <p:sp>
        <p:nvSpPr>
          <p:cNvPr id="4" name="矩形 10"/>
          <p:cNvSpPr/>
          <p:nvPr/>
        </p:nvSpPr>
        <p:spPr>
          <a:xfrm>
            <a:off x="6332018" y="1"/>
            <a:ext cx="962714" cy="765175"/>
          </a:xfrm>
          <a:prstGeom prst="rect">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latin typeface="微软雅黑" pitchFamily="34" charset="-122"/>
                <a:ea typeface="微软雅黑" pitchFamily="34" charset="-122"/>
              </a:rPr>
              <a:t>新课教学</a:t>
            </a:r>
          </a:p>
        </p:txBody>
      </p:sp>
      <p:sp>
        <p:nvSpPr>
          <p:cNvPr id="5" name="矩形 11"/>
          <p:cNvSpPr/>
          <p:nvPr/>
        </p:nvSpPr>
        <p:spPr>
          <a:xfrm>
            <a:off x="7311392" y="1"/>
            <a:ext cx="843714" cy="765175"/>
          </a:xfrm>
          <a:prstGeom prst="rect">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latin typeface="微软雅黑" pitchFamily="34" charset="-122"/>
                <a:ea typeface="微软雅黑" pitchFamily="34" charset="-122"/>
              </a:rPr>
              <a:t>课堂小结</a:t>
            </a:r>
          </a:p>
        </p:txBody>
      </p:sp>
      <p:sp>
        <p:nvSpPr>
          <p:cNvPr id="6" name="矩形 12"/>
          <p:cNvSpPr/>
          <p:nvPr/>
        </p:nvSpPr>
        <p:spPr>
          <a:xfrm>
            <a:off x="8176526" y="1"/>
            <a:ext cx="971044" cy="765175"/>
          </a:xfrm>
          <a:prstGeom prst="rect">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latin typeface="微软雅黑" pitchFamily="34" charset="-122"/>
                <a:ea typeface="微软雅黑" pitchFamily="34" charset="-122"/>
              </a:rPr>
              <a:t>课堂练习</a:t>
            </a:r>
          </a:p>
        </p:txBody>
      </p:sp>
      <p:sp>
        <p:nvSpPr>
          <p:cNvPr id="7" name="矩形 3"/>
          <p:cNvSpPr/>
          <p:nvPr/>
        </p:nvSpPr>
        <p:spPr>
          <a:xfrm>
            <a:off x="6284418" y="1"/>
            <a:ext cx="1069814" cy="7651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b="1" dirty="0">
                <a:solidFill>
                  <a:srgbClr val="002060"/>
                </a:solidFill>
                <a:latin typeface="微软雅黑" pitchFamily="34" charset="-122"/>
                <a:ea typeface="微软雅黑" pitchFamily="34" charset="-122"/>
              </a:rPr>
              <a:t>教学新课</a:t>
            </a:r>
          </a:p>
        </p:txBody>
      </p:sp>
      <p:pic>
        <p:nvPicPr>
          <p:cNvPr id="8" name="Picture 7" descr="91淘课logo"/>
          <p:cNvPicPr>
            <a:picLocks noChangeAspect="1" noChangeArrowheads="1"/>
          </p:cNvPicPr>
          <p:nvPr userDrawn="1"/>
        </p:nvPicPr>
        <p:blipFill>
          <a:blip r:embed="rId2" cstate="print">
            <a:extLst/>
          </a:blip>
          <a:srcRect/>
          <a:stretch>
            <a:fillRect/>
          </a:stretch>
        </p:blipFill>
        <p:spPr bwMode="auto">
          <a:xfrm>
            <a:off x="8290767" y="5877272"/>
            <a:ext cx="742563" cy="525476"/>
          </a:xfrm>
          <a:prstGeom prst="rect">
            <a:avLst/>
          </a:prstGeom>
          <a:noFill/>
          <a:ln>
            <a:noFill/>
          </a:ln>
          <a:effectLst>
            <a:reflection blurRad="6350" stA="50000" endA="300" endPos="90000" dir="5400000" sy="-100000" algn="bl" rotWithShape="0"/>
          </a:effectLst>
          <a:extLst/>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4_比较">
    <p:spTree>
      <p:nvGrpSpPr>
        <p:cNvPr id="1" name=""/>
        <p:cNvGrpSpPr/>
        <p:nvPr/>
      </p:nvGrpSpPr>
      <p:grpSpPr>
        <a:xfrm>
          <a:off x="0" y="0"/>
          <a:ext cx="0" cy="0"/>
          <a:chOff x="0" y="0"/>
          <a:chExt cx="0" cy="0"/>
        </a:xfrm>
      </p:grpSpPr>
      <p:sp>
        <p:nvSpPr>
          <p:cNvPr id="2" name="矩形 6"/>
          <p:cNvSpPr/>
          <p:nvPr/>
        </p:nvSpPr>
        <p:spPr>
          <a:xfrm>
            <a:off x="0" y="1"/>
            <a:ext cx="9144000" cy="765175"/>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8"/>
          <p:cNvSpPr/>
          <p:nvPr/>
        </p:nvSpPr>
        <p:spPr>
          <a:xfrm>
            <a:off x="5439514" y="1"/>
            <a:ext cx="863944" cy="765175"/>
          </a:xfrm>
          <a:prstGeom prst="rect">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latin typeface="微软雅黑" pitchFamily="34" charset="-122"/>
                <a:ea typeface="微软雅黑" pitchFamily="34" charset="-122"/>
              </a:rPr>
              <a:t>导入新课</a:t>
            </a:r>
          </a:p>
        </p:txBody>
      </p:sp>
      <p:sp>
        <p:nvSpPr>
          <p:cNvPr id="4" name="矩形 10"/>
          <p:cNvSpPr/>
          <p:nvPr/>
        </p:nvSpPr>
        <p:spPr>
          <a:xfrm>
            <a:off x="6332018" y="1"/>
            <a:ext cx="962714" cy="765175"/>
          </a:xfrm>
          <a:prstGeom prst="rect">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latin typeface="微软雅黑" pitchFamily="34" charset="-122"/>
                <a:ea typeface="微软雅黑" pitchFamily="34" charset="-122"/>
              </a:rPr>
              <a:t>新课教学</a:t>
            </a:r>
          </a:p>
        </p:txBody>
      </p:sp>
      <p:sp>
        <p:nvSpPr>
          <p:cNvPr id="5" name="矩形 11"/>
          <p:cNvSpPr/>
          <p:nvPr/>
        </p:nvSpPr>
        <p:spPr>
          <a:xfrm>
            <a:off x="7311392" y="1"/>
            <a:ext cx="843714" cy="765175"/>
          </a:xfrm>
          <a:prstGeom prst="rect">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latin typeface="微软雅黑" pitchFamily="34" charset="-122"/>
                <a:ea typeface="微软雅黑" pitchFamily="34" charset="-122"/>
              </a:rPr>
              <a:t>课堂小结</a:t>
            </a:r>
          </a:p>
        </p:txBody>
      </p:sp>
      <p:sp>
        <p:nvSpPr>
          <p:cNvPr id="6" name="矩形 12"/>
          <p:cNvSpPr/>
          <p:nvPr/>
        </p:nvSpPr>
        <p:spPr>
          <a:xfrm>
            <a:off x="8176526" y="1"/>
            <a:ext cx="971044" cy="765175"/>
          </a:xfrm>
          <a:prstGeom prst="rect">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latin typeface="微软雅黑" pitchFamily="34" charset="-122"/>
                <a:ea typeface="微软雅黑" pitchFamily="34" charset="-122"/>
              </a:rPr>
              <a:t>课堂练习</a:t>
            </a:r>
          </a:p>
        </p:txBody>
      </p:sp>
      <p:sp>
        <p:nvSpPr>
          <p:cNvPr id="7" name="矩形 3"/>
          <p:cNvSpPr/>
          <p:nvPr/>
        </p:nvSpPr>
        <p:spPr>
          <a:xfrm>
            <a:off x="6284418" y="1"/>
            <a:ext cx="1069814" cy="7651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b="1" dirty="0">
                <a:solidFill>
                  <a:srgbClr val="002060"/>
                </a:solidFill>
                <a:latin typeface="微软雅黑" pitchFamily="34" charset="-122"/>
                <a:ea typeface="微软雅黑" pitchFamily="34" charset="-122"/>
              </a:rPr>
              <a:t>教学新课</a:t>
            </a:r>
          </a:p>
        </p:txBody>
      </p:sp>
      <p:pic>
        <p:nvPicPr>
          <p:cNvPr id="8" name="Picture 7" descr="91淘课logo"/>
          <p:cNvPicPr>
            <a:picLocks noChangeAspect="1" noChangeArrowheads="1"/>
          </p:cNvPicPr>
          <p:nvPr userDrawn="1"/>
        </p:nvPicPr>
        <p:blipFill>
          <a:blip r:embed="rId2" cstate="print">
            <a:extLst/>
          </a:blip>
          <a:srcRect/>
          <a:stretch>
            <a:fillRect/>
          </a:stretch>
        </p:blipFill>
        <p:spPr bwMode="auto">
          <a:xfrm>
            <a:off x="8290767" y="5877272"/>
            <a:ext cx="742563" cy="525476"/>
          </a:xfrm>
          <a:prstGeom prst="rect">
            <a:avLst/>
          </a:prstGeom>
          <a:noFill/>
          <a:ln>
            <a:noFill/>
          </a:ln>
          <a:effectLst>
            <a:reflection blurRad="6350" stA="50000" endA="300" endPos="90000" dir="5400000" sy="-100000" algn="bl" rotWithShape="0"/>
          </a:effectLst>
          <a:extLst/>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5_比较">
    <p:spTree>
      <p:nvGrpSpPr>
        <p:cNvPr id="1" name=""/>
        <p:cNvGrpSpPr/>
        <p:nvPr/>
      </p:nvGrpSpPr>
      <p:grpSpPr>
        <a:xfrm>
          <a:off x="0" y="0"/>
          <a:ext cx="0" cy="0"/>
          <a:chOff x="0" y="0"/>
          <a:chExt cx="0" cy="0"/>
        </a:xfrm>
      </p:grpSpPr>
      <p:sp>
        <p:nvSpPr>
          <p:cNvPr id="2" name="矩形 6"/>
          <p:cNvSpPr/>
          <p:nvPr/>
        </p:nvSpPr>
        <p:spPr>
          <a:xfrm>
            <a:off x="0" y="1"/>
            <a:ext cx="9144000" cy="765175"/>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8"/>
          <p:cNvSpPr/>
          <p:nvPr/>
        </p:nvSpPr>
        <p:spPr>
          <a:xfrm>
            <a:off x="5439514" y="1"/>
            <a:ext cx="863944" cy="765175"/>
          </a:xfrm>
          <a:prstGeom prst="rect">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latin typeface="微软雅黑" pitchFamily="34" charset="-122"/>
                <a:ea typeface="微软雅黑" pitchFamily="34" charset="-122"/>
              </a:rPr>
              <a:t>导入新课</a:t>
            </a:r>
          </a:p>
        </p:txBody>
      </p:sp>
      <p:sp>
        <p:nvSpPr>
          <p:cNvPr id="4" name="矩形 10"/>
          <p:cNvSpPr/>
          <p:nvPr/>
        </p:nvSpPr>
        <p:spPr>
          <a:xfrm>
            <a:off x="6332018" y="1"/>
            <a:ext cx="962714" cy="765175"/>
          </a:xfrm>
          <a:prstGeom prst="rect">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latin typeface="微软雅黑" pitchFamily="34" charset="-122"/>
                <a:ea typeface="微软雅黑" pitchFamily="34" charset="-122"/>
              </a:rPr>
              <a:t>新课教学</a:t>
            </a:r>
          </a:p>
        </p:txBody>
      </p:sp>
      <p:sp>
        <p:nvSpPr>
          <p:cNvPr id="5" name="矩形 11"/>
          <p:cNvSpPr/>
          <p:nvPr/>
        </p:nvSpPr>
        <p:spPr>
          <a:xfrm>
            <a:off x="7311392" y="1"/>
            <a:ext cx="843714" cy="765175"/>
          </a:xfrm>
          <a:prstGeom prst="rect">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latin typeface="微软雅黑" pitchFamily="34" charset="-122"/>
                <a:ea typeface="微软雅黑" pitchFamily="34" charset="-122"/>
              </a:rPr>
              <a:t>课堂小结</a:t>
            </a:r>
          </a:p>
        </p:txBody>
      </p:sp>
      <p:sp>
        <p:nvSpPr>
          <p:cNvPr id="6" name="矩形 12"/>
          <p:cNvSpPr/>
          <p:nvPr/>
        </p:nvSpPr>
        <p:spPr>
          <a:xfrm>
            <a:off x="8176526" y="1"/>
            <a:ext cx="971044" cy="765175"/>
          </a:xfrm>
          <a:prstGeom prst="rect">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latin typeface="微软雅黑" pitchFamily="34" charset="-122"/>
                <a:ea typeface="微软雅黑" pitchFamily="34" charset="-122"/>
              </a:rPr>
              <a:t>课堂练习</a:t>
            </a:r>
          </a:p>
        </p:txBody>
      </p:sp>
      <p:sp>
        <p:nvSpPr>
          <p:cNvPr id="7" name="矩形 3"/>
          <p:cNvSpPr/>
          <p:nvPr/>
        </p:nvSpPr>
        <p:spPr>
          <a:xfrm>
            <a:off x="6284418" y="1"/>
            <a:ext cx="1069814" cy="7651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b="1" dirty="0">
                <a:solidFill>
                  <a:srgbClr val="002060"/>
                </a:solidFill>
                <a:latin typeface="微软雅黑" pitchFamily="34" charset="-122"/>
                <a:ea typeface="微软雅黑" pitchFamily="34" charset="-122"/>
              </a:rPr>
              <a:t>教学新课</a:t>
            </a:r>
          </a:p>
        </p:txBody>
      </p:sp>
      <p:pic>
        <p:nvPicPr>
          <p:cNvPr id="8" name="Picture 7" descr="91淘课logo"/>
          <p:cNvPicPr>
            <a:picLocks noChangeAspect="1" noChangeArrowheads="1"/>
          </p:cNvPicPr>
          <p:nvPr userDrawn="1"/>
        </p:nvPicPr>
        <p:blipFill>
          <a:blip r:embed="rId2" cstate="print">
            <a:extLst/>
          </a:blip>
          <a:srcRect/>
          <a:stretch>
            <a:fillRect/>
          </a:stretch>
        </p:blipFill>
        <p:spPr bwMode="auto">
          <a:xfrm>
            <a:off x="8290767" y="5877272"/>
            <a:ext cx="742563" cy="525476"/>
          </a:xfrm>
          <a:prstGeom prst="rect">
            <a:avLst/>
          </a:prstGeom>
          <a:noFill/>
          <a:ln>
            <a:noFill/>
          </a:ln>
          <a:effectLst>
            <a:reflection blurRad="6350" stA="50000" endA="300" endPos="90000" dir="5400000" sy="-100000" algn="bl" rotWithShape="0"/>
          </a:effectLst>
          <a:extLst/>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6_比较">
    <p:spTree>
      <p:nvGrpSpPr>
        <p:cNvPr id="1" name=""/>
        <p:cNvGrpSpPr/>
        <p:nvPr/>
      </p:nvGrpSpPr>
      <p:grpSpPr>
        <a:xfrm>
          <a:off x="0" y="0"/>
          <a:ext cx="0" cy="0"/>
          <a:chOff x="0" y="0"/>
          <a:chExt cx="0" cy="0"/>
        </a:xfrm>
      </p:grpSpPr>
      <p:sp>
        <p:nvSpPr>
          <p:cNvPr id="2" name="矩形 6"/>
          <p:cNvSpPr/>
          <p:nvPr/>
        </p:nvSpPr>
        <p:spPr>
          <a:xfrm>
            <a:off x="0" y="1"/>
            <a:ext cx="9144000" cy="765175"/>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8"/>
          <p:cNvSpPr/>
          <p:nvPr/>
        </p:nvSpPr>
        <p:spPr>
          <a:xfrm>
            <a:off x="5439514" y="1"/>
            <a:ext cx="863944" cy="765175"/>
          </a:xfrm>
          <a:prstGeom prst="rect">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latin typeface="微软雅黑" pitchFamily="34" charset="-122"/>
                <a:ea typeface="微软雅黑" pitchFamily="34" charset="-122"/>
              </a:rPr>
              <a:t>导入新课</a:t>
            </a:r>
          </a:p>
        </p:txBody>
      </p:sp>
      <p:sp>
        <p:nvSpPr>
          <p:cNvPr id="4" name="矩形 10"/>
          <p:cNvSpPr/>
          <p:nvPr/>
        </p:nvSpPr>
        <p:spPr>
          <a:xfrm>
            <a:off x="6332018" y="1"/>
            <a:ext cx="962714" cy="765175"/>
          </a:xfrm>
          <a:prstGeom prst="rect">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latin typeface="微软雅黑" pitchFamily="34" charset="-122"/>
                <a:ea typeface="微软雅黑" pitchFamily="34" charset="-122"/>
              </a:rPr>
              <a:t>新课教学</a:t>
            </a:r>
          </a:p>
        </p:txBody>
      </p:sp>
      <p:sp>
        <p:nvSpPr>
          <p:cNvPr id="5" name="矩形 11"/>
          <p:cNvSpPr/>
          <p:nvPr/>
        </p:nvSpPr>
        <p:spPr>
          <a:xfrm>
            <a:off x="7311392" y="1"/>
            <a:ext cx="843714" cy="765175"/>
          </a:xfrm>
          <a:prstGeom prst="rect">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latin typeface="微软雅黑" pitchFamily="34" charset="-122"/>
                <a:ea typeface="微软雅黑" pitchFamily="34" charset="-122"/>
              </a:rPr>
              <a:t>课堂小结</a:t>
            </a:r>
          </a:p>
        </p:txBody>
      </p:sp>
      <p:sp>
        <p:nvSpPr>
          <p:cNvPr id="6" name="矩形 12"/>
          <p:cNvSpPr/>
          <p:nvPr/>
        </p:nvSpPr>
        <p:spPr>
          <a:xfrm>
            <a:off x="8176526" y="1"/>
            <a:ext cx="971044" cy="765175"/>
          </a:xfrm>
          <a:prstGeom prst="rect">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latin typeface="微软雅黑" pitchFamily="34" charset="-122"/>
                <a:ea typeface="微软雅黑" pitchFamily="34" charset="-122"/>
              </a:rPr>
              <a:t>课堂练习</a:t>
            </a:r>
          </a:p>
        </p:txBody>
      </p:sp>
      <p:sp>
        <p:nvSpPr>
          <p:cNvPr id="7" name="矩形 3"/>
          <p:cNvSpPr/>
          <p:nvPr/>
        </p:nvSpPr>
        <p:spPr>
          <a:xfrm>
            <a:off x="6284418" y="1"/>
            <a:ext cx="1069814" cy="7651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b="1" dirty="0">
                <a:solidFill>
                  <a:srgbClr val="002060"/>
                </a:solidFill>
                <a:latin typeface="微软雅黑" pitchFamily="34" charset="-122"/>
                <a:ea typeface="微软雅黑" pitchFamily="34" charset="-122"/>
              </a:rPr>
              <a:t>教学新课</a:t>
            </a:r>
          </a:p>
        </p:txBody>
      </p:sp>
      <p:pic>
        <p:nvPicPr>
          <p:cNvPr id="8" name="Picture 7" descr="91淘课logo"/>
          <p:cNvPicPr>
            <a:picLocks noChangeAspect="1" noChangeArrowheads="1"/>
          </p:cNvPicPr>
          <p:nvPr userDrawn="1"/>
        </p:nvPicPr>
        <p:blipFill>
          <a:blip r:embed="rId2" cstate="print">
            <a:extLst/>
          </a:blip>
          <a:srcRect/>
          <a:stretch>
            <a:fillRect/>
          </a:stretch>
        </p:blipFill>
        <p:spPr bwMode="auto">
          <a:xfrm>
            <a:off x="8290767" y="5877272"/>
            <a:ext cx="742563" cy="525476"/>
          </a:xfrm>
          <a:prstGeom prst="rect">
            <a:avLst/>
          </a:prstGeom>
          <a:noFill/>
          <a:ln>
            <a:noFill/>
          </a:ln>
          <a:effectLst>
            <a:reflection blurRad="6350" stA="50000" endA="300" endPos="90000" dir="5400000" sy="-100000" algn="bl" rotWithShape="0"/>
          </a:effectLst>
          <a:extLst/>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标题幻灯片">
    <p:spTree>
      <p:nvGrpSpPr>
        <p:cNvPr id="1" name=""/>
        <p:cNvGrpSpPr/>
        <p:nvPr/>
      </p:nvGrpSpPr>
      <p:grpSpPr>
        <a:xfrm>
          <a:off x="0" y="0"/>
          <a:ext cx="0" cy="0"/>
          <a:chOff x="0" y="0"/>
          <a:chExt cx="0" cy="0"/>
        </a:xfrm>
      </p:grpSpPr>
      <p:pic>
        <p:nvPicPr>
          <p:cNvPr id="2" name="图片 1"/>
          <p:cNvPicPr>
            <a:picLocks noChangeAspect="1"/>
          </p:cNvPicPr>
          <p:nvPr/>
        </p:nvPicPr>
        <p:blipFill>
          <a:blip r:embed="rId2"/>
          <a:srcRect/>
          <a:stretch>
            <a:fillRect/>
          </a:stretch>
        </p:blipFill>
        <p:spPr bwMode="auto">
          <a:xfrm>
            <a:off x="7913535" y="5949950"/>
            <a:ext cx="1192385" cy="839788"/>
          </a:xfrm>
          <a:prstGeom prst="rect">
            <a:avLst/>
          </a:prstGeom>
          <a:noFill/>
          <a:ln w="9525">
            <a:noFill/>
            <a:miter lim="800000"/>
            <a:headEnd/>
            <a:tailEnd/>
          </a:ln>
        </p:spPr>
      </p:pic>
      <p:sp>
        <p:nvSpPr>
          <p:cNvPr id="3" name="矩形 2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TextBox 15"/>
          <p:cNvSpPr txBox="1">
            <a:spLocks noChangeArrowheads="1"/>
          </p:cNvSpPr>
          <p:nvPr/>
        </p:nvSpPr>
        <p:spPr bwMode="auto">
          <a:xfrm>
            <a:off x="8315757" y="6259513"/>
            <a:ext cx="982961" cy="338554"/>
          </a:xfrm>
          <a:prstGeom prst="rect">
            <a:avLst/>
          </a:prstGeom>
          <a:noFill/>
          <a:ln w="9525">
            <a:noFill/>
            <a:miter lim="800000"/>
            <a:headEnd/>
            <a:tailEnd/>
          </a:ln>
        </p:spPr>
        <p:txBody>
          <a:bodyPr wrap="none">
            <a:spAutoFit/>
          </a:bodyPr>
          <a:lstStyle/>
          <a:p>
            <a:r>
              <a:rPr lang="en-US" altLang="zh-CN" sz="1600">
                <a:solidFill>
                  <a:srgbClr val="BFBFBF"/>
                </a:solidFill>
              </a:rPr>
              <a:t>—  </a:t>
            </a:r>
            <a:fld id="{A4DFD307-1370-4440-8215-7275C0941034}" type="slidenum">
              <a:rPr lang="zh-CN" altLang="en-US" sz="1600">
                <a:solidFill>
                  <a:srgbClr val="BFBFBF"/>
                </a:solidFill>
              </a:rPr>
              <a:pPr/>
              <a:t>‹#›</a:t>
            </a:fld>
            <a:r>
              <a:rPr lang="zh-CN" altLang="en-US" sz="1600">
                <a:solidFill>
                  <a:srgbClr val="BFBFBF"/>
                </a:solidFill>
              </a:rPr>
              <a:t> </a:t>
            </a:r>
            <a:r>
              <a:rPr lang="en-US" altLang="zh-CN" sz="1600">
                <a:solidFill>
                  <a:srgbClr val="BFBFBF"/>
                </a:solidFill>
              </a:rPr>
              <a:t>—</a:t>
            </a:r>
            <a:r>
              <a:rPr lang="zh-CN" altLang="en-US" sz="1600">
                <a:solidFill>
                  <a:srgbClr val="BFBFBF"/>
                </a:solidFill>
              </a:rPr>
              <a:t> </a:t>
            </a:r>
            <a:endParaRPr lang="zh-CN" altLang="en-US" sz="1600">
              <a:solidFill>
                <a:srgbClr val="BFBFBF"/>
              </a:solidFill>
              <a:latin typeface="微软雅黑" pitchFamily="34" charset="-122"/>
              <a:ea typeface="微软雅黑" pitchFamily="34" charset="-122"/>
            </a:endParaRPr>
          </a:p>
        </p:txBody>
      </p:sp>
      <p:pic>
        <p:nvPicPr>
          <p:cNvPr id="5" name="图片 3"/>
          <p:cNvPicPr>
            <a:picLocks noChangeAspect="1"/>
          </p:cNvPicPr>
          <p:nvPr/>
        </p:nvPicPr>
        <p:blipFill>
          <a:blip r:embed="rId2"/>
          <a:srcRect/>
          <a:stretch>
            <a:fillRect/>
          </a:stretch>
        </p:blipFill>
        <p:spPr bwMode="auto">
          <a:xfrm>
            <a:off x="7913535" y="5949950"/>
            <a:ext cx="1192385" cy="839788"/>
          </a:xfrm>
          <a:prstGeom prst="rect">
            <a:avLst/>
          </a:prstGeom>
          <a:noFill/>
          <a:ln w="9525">
            <a:noFill/>
            <a:miter lim="800000"/>
            <a:headEnd/>
            <a:tailEnd/>
          </a:ln>
        </p:spPr>
      </p:pic>
    </p:spTree>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7_比较">
    <p:spTree>
      <p:nvGrpSpPr>
        <p:cNvPr id="1" name=""/>
        <p:cNvGrpSpPr/>
        <p:nvPr/>
      </p:nvGrpSpPr>
      <p:grpSpPr>
        <a:xfrm>
          <a:off x="0" y="0"/>
          <a:ext cx="0" cy="0"/>
          <a:chOff x="0" y="0"/>
          <a:chExt cx="0" cy="0"/>
        </a:xfrm>
      </p:grpSpPr>
      <p:sp>
        <p:nvSpPr>
          <p:cNvPr id="2" name="矩形 6"/>
          <p:cNvSpPr/>
          <p:nvPr/>
        </p:nvSpPr>
        <p:spPr>
          <a:xfrm>
            <a:off x="0" y="1"/>
            <a:ext cx="9144000" cy="765175"/>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8"/>
          <p:cNvSpPr/>
          <p:nvPr/>
        </p:nvSpPr>
        <p:spPr>
          <a:xfrm>
            <a:off x="5439514" y="1"/>
            <a:ext cx="863944" cy="765175"/>
          </a:xfrm>
          <a:prstGeom prst="rect">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latin typeface="微软雅黑" pitchFamily="34" charset="-122"/>
                <a:ea typeface="微软雅黑" pitchFamily="34" charset="-122"/>
              </a:rPr>
              <a:t>导入新课</a:t>
            </a:r>
          </a:p>
        </p:txBody>
      </p:sp>
      <p:sp>
        <p:nvSpPr>
          <p:cNvPr id="4" name="矩形 10"/>
          <p:cNvSpPr/>
          <p:nvPr/>
        </p:nvSpPr>
        <p:spPr>
          <a:xfrm>
            <a:off x="6332018" y="1"/>
            <a:ext cx="962714" cy="765175"/>
          </a:xfrm>
          <a:prstGeom prst="rect">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latin typeface="微软雅黑" pitchFamily="34" charset="-122"/>
                <a:ea typeface="微软雅黑" pitchFamily="34" charset="-122"/>
              </a:rPr>
              <a:t>新课教学</a:t>
            </a:r>
          </a:p>
        </p:txBody>
      </p:sp>
      <p:sp>
        <p:nvSpPr>
          <p:cNvPr id="5" name="矩形 11"/>
          <p:cNvSpPr/>
          <p:nvPr/>
        </p:nvSpPr>
        <p:spPr>
          <a:xfrm>
            <a:off x="7311392" y="1"/>
            <a:ext cx="843714" cy="765175"/>
          </a:xfrm>
          <a:prstGeom prst="rect">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latin typeface="微软雅黑" pitchFamily="34" charset="-122"/>
                <a:ea typeface="微软雅黑" pitchFamily="34" charset="-122"/>
              </a:rPr>
              <a:t>课堂小结</a:t>
            </a:r>
          </a:p>
        </p:txBody>
      </p:sp>
      <p:sp>
        <p:nvSpPr>
          <p:cNvPr id="6" name="矩形 12"/>
          <p:cNvSpPr/>
          <p:nvPr/>
        </p:nvSpPr>
        <p:spPr>
          <a:xfrm>
            <a:off x="8176526" y="1"/>
            <a:ext cx="971044" cy="765175"/>
          </a:xfrm>
          <a:prstGeom prst="rect">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latin typeface="微软雅黑" pitchFamily="34" charset="-122"/>
                <a:ea typeface="微软雅黑" pitchFamily="34" charset="-122"/>
              </a:rPr>
              <a:t>课堂练习</a:t>
            </a:r>
          </a:p>
        </p:txBody>
      </p:sp>
      <p:sp>
        <p:nvSpPr>
          <p:cNvPr id="7" name="矩形 3"/>
          <p:cNvSpPr/>
          <p:nvPr/>
        </p:nvSpPr>
        <p:spPr>
          <a:xfrm>
            <a:off x="6284418" y="1"/>
            <a:ext cx="1069814" cy="7651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b="1" dirty="0">
                <a:solidFill>
                  <a:srgbClr val="002060"/>
                </a:solidFill>
                <a:latin typeface="微软雅黑" pitchFamily="34" charset="-122"/>
                <a:ea typeface="微软雅黑" pitchFamily="34" charset="-122"/>
              </a:rPr>
              <a:t>教学新课</a:t>
            </a:r>
          </a:p>
        </p:txBody>
      </p:sp>
      <p:pic>
        <p:nvPicPr>
          <p:cNvPr id="8" name="Picture 7" descr="91淘课logo"/>
          <p:cNvPicPr>
            <a:picLocks noChangeAspect="1" noChangeArrowheads="1"/>
          </p:cNvPicPr>
          <p:nvPr userDrawn="1"/>
        </p:nvPicPr>
        <p:blipFill>
          <a:blip r:embed="rId2" cstate="print">
            <a:extLst/>
          </a:blip>
          <a:srcRect/>
          <a:stretch>
            <a:fillRect/>
          </a:stretch>
        </p:blipFill>
        <p:spPr bwMode="auto">
          <a:xfrm>
            <a:off x="8290767" y="5877272"/>
            <a:ext cx="742563" cy="525476"/>
          </a:xfrm>
          <a:prstGeom prst="rect">
            <a:avLst/>
          </a:prstGeom>
          <a:noFill/>
          <a:ln>
            <a:noFill/>
          </a:ln>
          <a:effectLst>
            <a:reflection blurRad="6350" stA="50000" endA="300" endPos="90000" dir="5400000" sy="-100000" algn="bl" rotWithShape="0"/>
          </a:effectLst>
          <a:extLst/>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8_比较">
    <p:spTree>
      <p:nvGrpSpPr>
        <p:cNvPr id="1" name=""/>
        <p:cNvGrpSpPr/>
        <p:nvPr/>
      </p:nvGrpSpPr>
      <p:grpSpPr>
        <a:xfrm>
          <a:off x="0" y="0"/>
          <a:ext cx="0" cy="0"/>
          <a:chOff x="0" y="0"/>
          <a:chExt cx="0" cy="0"/>
        </a:xfrm>
      </p:grpSpPr>
      <p:sp>
        <p:nvSpPr>
          <p:cNvPr id="2" name="矩形 6"/>
          <p:cNvSpPr/>
          <p:nvPr/>
        </p:nvSpPr>
        <p:spPr>
          <a:xfrm>
            <a:off x="0" y="1"/>
            <a:ext cx="9144000" cy="765175"/>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8"/>
          <p:cNvSpPr/>
          <p:nvPr/>
        </p:nvSpPr>
        <p:spPr>
          <a:xfrm>
            <a:off x="5439514" y="1"/>
            <a:ext cx="863944" cy="765175"/>
          </a:xfrm>
          <a:prstGeom prst="rect">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latin typeface="微软雅黑" pitchFamily="34" charset="-122"/>
                <a:ea typeface="微软雅黑" pitchFamily="34" charset="-122"/>
              </a:rPr>
              <a:t>导入新课</a:t>
            </a:r>
          </a:p>
        </p:txBody>
      </p:sp>
      <p:sp>
        <p:nvSpPr>
          <p:cNvPr id="4" name="矩形 10"/>
          <p:cNvSpPr/>
          <p:nvPr/>
        </p:nvSpPr>
        <p:spPr>
          <a:xfrm>
            <a:off x="6332018" y="1"/>
            <a:ext cx="962714" cy="765175"/>
          </a:xfrm>
          <a:prstGeom prst="rect">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latin typeface="微软雅黑" pitchFamily="34" charset="-122"/>
                <a:ea typeface="微软雅黑" pitchFamily="34" charset="-122"/>
              </a:rPr>
              <a:t>新课教学</a:t>
            </a:r>
          </a:p>
        </p:txBody>
      </p:sp>
      <p:sp>
        <p:nvSpPr>
          <p:cNvPr id="5" name="矩形 11"/>
          <p:cNvSpPr/>
          <p:nvPr/>
        </p:nvSpPr>
        <p:spPr>
          <a:xfrm>
            <a:off x="7311392" y="1"/>
            <a:ext cx="843714" cy="765175"/>
          </a:xfrm>
          <a:prstGeom prst="rect">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latin typeface="微软雅黑" pitchFamily="34" charset="-122"/>
                <a:ea typeface="微软雅黑" pitchFamily="34" charset="-122"/>
              </a:rPr>
              <a:t>课堂小结</a:t>
            </a:r>
          </a:p>
        </p:txBody>
      </p:sp>
      <p:sp>
        <p:nvSpPr>
          <p:cNvPr id="6" name="矩形 12"/>
          <p:cNvSpPr/>
          <p:nvPr/>
        </p:nvSpPr>
        <p:spPr>
          <a:xfrm>
            <a:off x="8176526" y="1"/>
            <a:ext cx="971044" cy="765175"/>
          </a:xfrm>
          <a:prstGeom prst="rect">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latin typeface="微软雅黑" pitchFamily="34" charset="-122"/>
                <a:ea typeface="微软雅黑" pitchFamily="34" charset="-122"/>
              </a:rPr>
              <a:t>课堂练习</a:t>
            </a:r>
          </a:p>
        </p:txBody>
      </p:sp>
      <p:sp>
        <p:nvSpPr>
          <p:cNvPr id="7" name="矩形 3"/>
          <p:cNvSpPr/>
          <p:nvPr/>
        </p:nvSpPr>
        <p:spPr>
          <a:xfrm>
            <a:off x="6284418" y="1"/>
            <a:ext cx="1069814" cy="7651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b="1" dirty="0">
                <a:solidFill>
                  <a:srgbClr val="002060"/>
                </a:solidFill>
                <a:latin typeface="微软雅黑" pitchFamily="34" charset="-122"/>
                <a:ea typeface="微软雅黑" pitchFamily="34" charset="-122"/>
              </a:rPr>
              <a:t>教学新课</a:t>
            </a:r>
          </a:p>
        </p:txBody>
      </p:sp>
      <p:pic>
        <p:nvPicPr>
          <p:cNvPr id="8" name="Picture 7" descr="91淘课logo"/>
          <p:cNvPicPr>
            <a:picLocks noChangeAspect="1" noChangeArrowheads="1"/>
          </p:cNvPicPr>
          <p:nvPr userDrawn="1"/>
        </p:nvPicPr>
        <p:blipFill>
          <a:blip r:embed="rId2" cstate="print">
            <a:extLst/>
          </a:blip>
          <a:srcRect/>
          <a:stretch>
            <a:fillRect/>
          </a:stretch>
        </p:blipFill>
        <p:spPr bwMode="auto">
          <a:xfrm>
            <a:off x="8290767" y="5877272"/>
            <a:ext cx="742563" cy="525476"/>
          </a:xfrm>
          <a:prstGeom prst="rect">
            <a:avLst/>
          </a:prstGeom>
          <a:noFill/>
          <a:ln>
            <a:noFill/>
          </a:ln>
          <a:effectLst>
            <a:reflection blurRad="6350" stA="50000" endA="300" endPos="90000" dir="5400000" sy="-100000" algn="bl" rotWithShape="0"/>
          </a:effectLst>
          <a:extLst/>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_内容与标题">
    <p:spTree>
      <p:nvGrpSpPr>
        <p:cNvPr id="1" name=""/>
        <p:cNvGrpSpPr/>
        <p:nvPr/>
      </p:nvGrpSpPr>
      <p:grpSpPr>
        <a:xfrm>
          <a:off x="0" y="0"/>
          <a:ext cx="0" cy="0"/>
          <a:chOff x="0" y="0"/>
          <a:chExt cx="0" cy="0"/>
        </a:xfrm>
      </p:grpSpPr>
      <p:sp>
        <p:nvSpPr>
          <p:cNvPr id="2" name="矩形 6"/>
          <p:cNvSpPr/>
          <p:nvPr/>
        </p:nvSpPr>
        <p:spPr>
          <a:xfrm>
            <a:off x="0" y="1"/>
            <a:ext cx="9144000" cy="765175"/>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8"/>
          <p:cNvSpPr/>
          <p:nvPr/>
        </p:nvSpPr>
        <p:spPr>
          <a:xfrm>
            <a:off x="5439514" y="1"/>
            <a:ext cx="863944" cy="765175"/>
          </a:xfrm>
          <a:prstGeom prst="rect">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latin typeface="微软雅黑" pitchFamily="34" charset="-122"/>
                <a:ea typeface="微软雅黑" pitchFamily="34" charset="-122"/>
              </a:rPr>
              <a:t>导入新课</a:t>
            </a:r>
          </a:p>
        </p:txBody>
      </p:sp>
      <p:sp>
        <p:nvSpPr>
          <p:cNvPr id="4" name="矩形 10"/>
          <p:cNvSpPr/>
          <p:nvPr/>
        </p:nvSpPr>
        <p:spPr>
          <a:xfrm>
            <a:off x="6332018" y="1"/>
            <a:ext cx="962714" cy="765175"/>
          </a:xfrm>
          <a:prstGeom prst="rect">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latin typeface="微软雅黑" pitchFamily="34" charset="-122"/>
                <a:ea typeface="微软雅黑" pitchFamily="34" charset="-122"/>
              </a:rPr>
              <a:t>新课教学</a:t>
            </a:r>
          </a:p>
        </p:txBody>
      </p:sp>
      <p:sp>
        <p:nvSpPr>
          <p:cNvPr id="5" name="矩形 11"/>
          <p:cNvSpPr/>
          <p:nvPr/>
        </p:nvSpPr>
        <p:spPr>
          <a:xfrm>
            <a:off x="7311392" y="1"/>
            <a:ext cx="843714" cy="765175"/>
          </a:xfrm>
          <a:prstGeom prst="rect">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latin typeface="微软雅黑" pitchFamily="34" charset="-122"/>
                <a:ea typeface="微软雅黑" pitchFamily="34" charset="-122"/>
              </a:rPr>
              <a:t>课堂小结</a:t>
            </a:r>
          </a:p>
        </p:txBody>
      </p:sp>
      <p:sp>
        <p:nvSpPr>
          <p:cNvPr id="6" name="矩形 12"/>
          <p:cNvSpPr/>
          <p:nvPr/>
        </p:nvSpPr>
        <p:spPr>
          <a:xfrm>
            <a:off x="8176526" y="1"/>
            <a:ext cx="971044" cy="765175"/>
          </a:xfrm>
          <a:prstGeom prst="rect">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latin typeface="微软雅黑" pitchFamily="34" charset="-122"/>
                <a:ea typeface="微软雅黑" pitchFamily="34" charset="-122"/>
              </a:rPr>
              <a:t>课堂练习</a:t>
            </a:r>
          </a:p>
        </p:txBody>
      </p:sp>
      <p:sp>
        <p:nvSpPr>
          <p:cNvPr id="7" name="矩形 1"/>
          <p:cNvSpPr/>
          <p:nvPr/>
        </p:nvSpPr>
        <p:spPr>
          <a:xfrm>
            <a:off x="8134876" y="1"/>
            <a:ext cx="1079335" cy="7651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b="1" dirty="0">
                <a:solidFill>
                  <a:schemeClr val="tx1"/>
                </a:solidFill>
                <a:latin typeface="微软雅黑" pitchFamily="34" charset="-122"/>
                <a:ea typeface="微软雅黑" pitchFamily="34" charset="-122"/>
              </a:rPr>
              <a:t>课堂练习</a:t>
            </a:r>
          </a:p>
        </p:txBody>
      </p:sp>
      <p:pic>
        <p:nvPicPr>
          <p:cNvPr id="8" name="Picture 7" descr="91淘课logo"/>
          <p:cNvPicPr>
            <a:picLocks noChangeAspect="1" noChangeArrowheads="1"/>
          </p:cNvPicPr>
          <p:nvPr userDrawn="1"/>
        </p:nvPicPr>
        <p:blipFill>
          <a:blip r:embed="rId2" cstate="print">
            <a:extLst/>
          </a:blip>
          <a:srcRect/>
          <a:stretch>
            <a:fillRect/>
          </a:stretch>
        </p:blipFill>
        <p:spPr bwMode="auto">
          <a:xfrm>
            <a:off x="8290767" y="5877272"/>
            <a:ext cx="742563" cy="525476"/>
          </a:xfrm>
          <a:prstGeom prst="rect">
            <a:avLst/>
          </a:prstGeom>
          <a:noFill/>
          <a:ln>
            <a:noFill/>
          </a:ln>
          <a:effectLst>
            <a:reflection blurRad="6350" stA="50000" endA="300" endPos="90000" dir="5400000" sy="-100000" algn="bl" rotWithShape="0"/>
          </a:effectLs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164B51D-A536-4128-A6F1-6249E55681C9}" type="datetimeFigureOut">
              <a:rPr lang="zh-CN" altLang="en-US" smtClean="0"/>
              <a:pPr/>
              <a:t>2017/6/23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3CBCF20-F5CF-4BC6-BC36-D4D6AC05A4AE}"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164B51D-A536-4128-A6F1-6249E55681C9}" type="datetimeFigureOut">
              <a:rPr lang="zh-CN" altLang="en-US" smtClean="0"/>
              <a:pPr/>
              <a:t>2017/6/23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3CBCF20-F5CF-4BC6-BC36-D4D6AC05A4AE}"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164B51D-A536-4128-A6F1-6249E55681C9}" type="datetimeFigureOut">
              <a:rPr lang="zh-CN" altLang="en-US" smtClean="0"/>
              <a:pPr/>
              <a:t>2017/6/23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3CBCF20-F5CF-4BC6-BC36-D4D6AC05A4AE}"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164B51D-A536-4128-A6F1-6249E55681C9}" type="datetimeFigureOut">
              <a:rPr lang="zh-CN" altLang="en-US" smtClean="0"/>
              <a:pPr/>
              <a:t>2017/6/23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3CBCF20-F5CF-4BC6-BC36-D4D6AC05A4AE}"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164B51D-A536-4128-A6F1-6249E55681C9}" type="datetimeFigureOut">
              <a:rPr lang="zh-CN" altLang="en-US" smtClean="0"/>
              <a:pPr/>
              <a:t>2017/6/23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3CBCF20-F5CF-4BC6-BC36-D4D6AC05A4AE}"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164B51D-A536-4128-A6F1-6249E55681C9}" type="datetimeFigureOut">
              <a:rPr lang="zh-CN" altLang="en-US" smtClean="0"/>
              <a:pPr/>
              <a:t>2017/6/23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3CBCF20-F5CF-4BC6-BC36-D4D6AC05A4AE}"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164B51D-A536-4128-A6F1-6249E55681C9}" type="datetimeFigureOut">
              <a:rPr lang="zh-CN" altLang="en-US" smtClean="0"/>
              <a:pPr/>
              <a:t>2017/6/23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3CBCF20-F5CF-4BC6-BC36-D4D6AC05A4AE}"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64B51D-A536-4128-A6F1-6249E55681C9}" type="datetimeFigureOut">
              <a:rPr lang="zh-CN" altLang="en-US" smtClean="0"/>
              <a:pPr/>
              <a:t>2017/6/23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CBCF20-F5CF-4BC6-BC36-D4D6AC05A4A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hyperlink" Target="http://china.qianlong.com/4352/2003/10/18/45@1653577.htm"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file:///G:\&#20010;&#20154;\9.1\11.28\113.TIF" TargetMode="External"/><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矩形 3"/>
          <p:cNvSpPr/>
          <p:nvPr/>
        </p:nvSpPr>
        <p:spPr>
          <a:xfrm>
            <a:off x="285720" y="928670"/>
            <a:ext cx="8429684" cy="2123658"/>
          </a:xfrm>
          <a:prstGeom prst="rect">
            <a:avLst/>
          </a:prstGeom>
        </p:spPr>
        <p:txBody>
          <a:bodyPr wrap="square">
            <a:spAutoFit/>
          </a:bodyPr>
          <a:lstStyle/>
          <a:p>
            <a:pPr>
              <a:defRPr/>
            </a:pPr>
            <a:r>
              <a:rPr lang="zh-CN" altLang="en-US" sz="6600" b="1" dirty="0" smtClean="0">
                <a:solidFill>
                  <a:srgbClr val="000066"/>
                </a:solidFill>
                <a:effectLst>
                  <a:outerShdw blurRad="38100" dist="38100" dir="2700000" algn="tl">
                    <a:srgbClr val="000000">
                      <a:alpha val="43137"/>
                    </a:srgbClr>
                  </a:outerShdw>
                </a:effectLst>
                <a:latin typeface="华文新魏" pitchFamily="2" charset="-122"/>
                <a:ea typeface="华文新魏" pitchFamily="2" charset="-122"/>
              </a:rPr>
              <a:t>第二课  当今世界经济</a:t>
            </a:r>
            <a:endParaRPr lang="en-US" altLang="zh-CN" sz="6600" b="1" dirty="0" smtClean="0">
              <a:solidFill>
                <a:srgbClr val="000066"/>
              </a:solidFill>
              <a:effectLst>
                <a:outerShdw blurRad="38100" dist="38100" dir="2700000" algn="tl">
                  <a:srgbClr val="000000">
                    <a:alpha val="43137"/>
                  </a:srgbClr>
                </a:outerShdw>
              </a:effectLst>
              <a:latin typeface="华文新魏" pitchFamily="2" charset="-122"/>
              <a:ea typeface="华文新魏" pitchFamily="2" charset="-122"/>
            </a:endParaRPr>
          </a:p>
          <a:p>
            <a:pPr>
              <a:defRPr/>
            </a:pPr>
            <a:r>
              <a:rPr lang="zh-CN" altLang="en-US" sz="6600" b="1" dirty="0" smtClean="0">
                <a:solidFill>
                  <a:srgbClr val="000066"/>
                </a:solidFill>
                <a:effectLst>
                  <a:outerShdw blurRad="38100" dist="38100" dir="2700000" algn="tl">
                    <a:srgbClr val="000000">
                      <a:alpha val="43137"/>
                    </a:srgbClr>
                  </a:outerShdw>
                </a:effectLst>
                <a:latin typeface="华文新魏" pitchFamily="2" charset="-122"/>
                <a:ea typeface="华文新魏" pitchFamily="2" charset="-122"/>
              </a:rPr>
              <a:t>     区域集团化的发展</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234401" y="0"/>
            <a:ext cx="7623747" cy="646331"/>
          </a:xfrm>
          <a:prstGeom prst="rect">
            <a:avLst/>
          </a:prstGeom>
          <a:noFill/>
          <a:ln w="9525">
            <a:noFill/>
            <a:miter lim="800000"/>
            <a:headEnd/>
            <a:tailEnd/>
          </a:ln>
          <a:effectLst/>
        </p:spPr>
        <p:txBody>
          <a:bodyPr wrap="square">
            <a:spAutoFit/>
          </a:bodyPr>
          <a:lstStyle/>
          <a:p>
            <a:pPr>
              <a:spcBef>
                <a:spcPct val="50000"/>
              </a:spcBef>
            </a:pPr>
            <a:r>
              <a:rPr lang="en-US" altLang="zh-CN" sz="3600" b="1" dirty="0" smtClean="0">
                <a:solidFill>
                  <a:srgbClr val="0000CC"/>
                </a:solidFill>
              </a:rPr>
              <a:t>3</a:t>
            </a:r>
            <a:r>
              <a:rPr lang="zh-CN" altLang="en-US" sz="3600" b="1" dirty="0" smtClean="0">
                <a:solidFill>
                  <a:srgbClr val="0000CC"/>
                </a:solidFill>
              </a:rPr>
              <a:t>、欧盟</a:t>
            </a:r>
            <a:r>
              <a:rPr lang="zh-CN" altLang="en-US" sz="3600" b="1" dirty="0">
                <a:solidFill>
                  <a:srgbClr val="0000CC"/>
                </a:solidFill>
              </a:rPr>
              <a:t>的发展（欧盟的东扩</a:t>
            </a:r>
            <a:r>
              <a:rPr lang="zh-CN" altLang="en-US" sz="3600" dirty="0">
                <a:solidFill>
                  <a:srgbClr val="0000CC"/>
                </a:solidFill>
              </a:rPr>
              <a:t>）</a:t>
            </a:r>
          </a:p>
        </p:txBody>
      </p:sp>
      <p:sp>
        <p:nvSpPr>
          <p:cNvPr id="89091" name="Rectangle 3"/>
          <p:cNvSpPr>
            <a:spLocks noChangeArrowheads="1"/>
          </p:cNvSpPr>
          <p:nvPr/>
        </p:nvSpPr>
        <p:spPr bwMode="auto">
          <a:xfrm>
            <a:off x="395053" y="714356"/>
            <a:ext cx="4293163" cy="646331"/>
          </a:xfrm>
          <a:prstGeom prst="rect">
            <a:avLst/>
          </a:prstGeom>
          <a:noFill/>
          <a:ln w="9525">
            <a:noFill/>
            <a:miter lim="800000"/>
            <a:headEnd/>
            <a:tailEnd/>
          </a:ln>
          <a:effectLst/>
        </p:spPr>
        <p:txBody>
          <a:bodyPr wrap="none">
            <a:spAutoFit/>
          </a:bodyPr>
          <a:lstStyle/>
          <a:p>
            <a:pPr>
              <a:spcBef>
                <a:spcPct val="50000"/>
              </a:spcBef>
            </a:pPr>
            <a:r>
              <a:rPr lang="zh-CN" altLang="en-US" sz="3600" b="1" dirty="0">
                <a:solidFill>
                  <a:srgbClr val="A50021"/>
                </a:solidFill>
              </a:rPr>
              <a:t>欧共体 ： </a:t>
            </a:r>
            <a:r>
              <a:rPr lang="en-US" altLang="zh-CN" sz="3600" b="1" dirty="0">
                <a:solidFill>
                  <a:srgbClr val="A50021"/>
                </a:solidFill>
              </a:rPr>
              <a:t>6</a:t>
            </a:r>
            <a:r>
              <a:rPr lang="zh-CN" altLang="en-US" sz="3600" b="1" dirty="0">
                <a:solidFill>
                  <a:srgbClr val="A50021"/>
                </a:solidFill>
              </a:rPr>
              <a:t>国</a:t>
            </a:r>
            <a:r>
              <a:rPr lang="en-US" altLang="zh-CN" sz="3600" b="1" dirty="0">
                <a:solidFill>
                  <a:srgbClr val="A50021"/>
                </a:solidFill>
              </a:rPr>
              <a:t>—12</a:t>
            </a:r>
            <a:r>
              <a:rPr lang="zh-CN" altLang="en-US" sz="3600" b="1" dirty="0">
                <a:solidFill>
                  <a:srgbClr val="A50021"/>
                </a:solidFill>
              </a:rPr>
              <a:t>国</a:t>
            </a:r>
          </a:p>
        </p:txBody>
      </p:sp>
      <p:sp>
        <p:nvSpPr>
          <p:cNvPr id="89092" name="Rectangle 4"/>
          <p:cNvSpPr>
            <a:spLocks noChangeArrowheads="1"/>
          </p:cNvSpPr>
          <p:nvPr/>
        </p:nvSpPr>
        <p:spPr bwMode="auto">
          <a:xfrm>
            <a:off x="448603" y="1428736"/>
            <a:ext cx="6976590" cy="646331"/>
          </a:xfrm>
          <a:prstGeom prst="rect">
            <a:avLst/>
          </a:prstGeom>
          <a:noFill/>
          <a:ln w="9525">
            <a:noFill/>
            <a:miter lim="800000"/>
            <a:headEnd/>
            <a:tailEnd/>
          </a:ln>
          <a:effectLst/>
        </p:spPr>
        <p:txBody>
          <a:bodyPr wrap="none">
            <a:spAutoFit/>
          </a:bodyPr>
          <a:lstStyle/>
          <a:p>
            <a:r>
              <a:rPr lang="zh-CN" altLang="en-US" sz="3600" b="1" dirty="0">
                <a:solidFill>
                  <a:srgbClr val="A50021"/>
                </a:solidFill>
              </a:rPr>
              <a:t>欧盟 ：     </a:t>
            </a:r>
            <a:r>
              <a:rPr lang="en-US" altLang="zh-CN" sz="3600" b="1" dirty="0">
                <a:solidFill>
                  <a:srgbClr val="A50021"/>
                </a:solidFill>
              </a:rPr>
              <a:t>12</a:t>
            </a:r>
            <a:r>
              <a:rPr lang="zh-CN" altLang="en-US" sz="3600" b="1" dirty="0">
                <a:solidFill>
                  <a:srgbClr val="A50021"/>
                </a:solidFill>
              </a:rPr>
              <a:t>国 </a:t>
            </a:r>
            <a:r>
              <a:rPr lang="en-US" altLang="zh-CN" sz="3600" b="1" dirty="0">
                <a:solidFill>
                  <a:srgbClr val="A50021"/>
                </a:solidFill>
              </a:rPr>
              <a:t>—   15</a:t>
            </a:r>
            <a:r>
              <a:rPr lang="zh-CN" altLang="en-US" sz="3600" b="1" dirty="0">
                <a:solidFill>
                  <a:srgbClr val="A50021"/>
                </a:solidFill>
              </a:rPr>
              <a:t>国    </a:t>
            </a:r>
            <a:r>
              <a:rPr lang="en-US" altLang="zh-CN" sz="3600" b="1" dirty="0">
                <a:solidFill>
                  <a:srgbClr val="A50021"/>
                </a:solidFill>
              </a:rPr>
              <a:t>—   27</a:t>
            </a:r>
            <a:r>
              <a:rPr lang="zh-CN" altLang="en-US" sz="3600" b="1" dirty="0">
                <a:solidFill>
                  <a:srgbClr val="A50021"/>
                </a:solidFill>
              </a:rPr>
              <a:t>国</a:t>
            </a:r>
          </a:p>
        </p:txBody>
      </p:sp>
      <p:sp>
        <p:nvSpPr>
          <p:cNvPr id="89093" name="Rectangle 5"/>
          <p:cNvSpPr>
            <a:spLocks noChangeArrowheads="1"/>
          </p:cNvSpPr>
          <p:nvPr/>
        </p:nvSpPr>
        <p:spPr bwMode="auto">
          <a:xfrm>
            <a:off x="2285984" y="2000240"/>
            <a:ext cx="1415772" cy="461665"/>
          </a:xfrm>
          <a:prstGeom prst="rect">
            <a:avLst/>
          </a:prstGeom>
          <a:noFill/>
          <a:ln w="9525">
            <a:noFill/>
            <a:miter lim="800000"/>
            <a:headEnd/>
            <a:tailEnd/>
          </a:ln>
          <a:effectLst/>
        </p:spPr>
        <p:txBody>
          <a:bodyPr wrap="none">
            <a:spAutoFit/>
          </a:bodyPr>
          <a:lstStyle/>
          <a:p>
            <a:pPr>
              <a:spcBef>
                <a:spcPct val="50000"/>
              </a:spcBef>
            </a:pPr>
            <a:r>
              <a:rPr lang="zh-CN" altLang="en-US" sz="2400" b="1" dirty="0">
                <a:latin typeface="宋体" pitchFamily="2" charset="-122"/>
              </a:rPr>
              <a:t>（</a:t>
            </a:r>
            <a:r>
              <a:rPr lang="en-US" altLang="zh-CN" sz="2400" b="1" dirty="0">
                <a:latin typeface="宋体" pitchFamily="2" charset="-122"/>
              </a:rPr>
              <a:t>1993</a:t>
            </a:r>
            <a:r>
              <a:rPr lang="zh-CN" altLang="en-US" sz="2400" b="1" dirty="0">
                <a:latin typeface="宋体" pitchFamily="2" charset="-122"/>
              </a:rPr>
              <a:t>）</a:t>
            </a:r>
          </a:p>
        </p:txBody>
      </p:sp>
      <p:sp>
        <p:nvSpPr>
          <p:cNvPr id="89094" name="Rectangle 6"/>
          <p:cNvSpPr>
            <a:spLocks noChangeArrowheads="1"/>
          </p:cNvSpPr>
          <p:nvPr/>
        </p:nvSpPr>
        <p:spPr bwMode="auto">
          <a:xfrm>
            <a:off x="4071934" y="2000240"/>
            <a:ext cx="1285215" cy="461665"/>
          </a:xfrm>
          <a:prstGeom prst="rect">
            <a:avLst/>
          </a:prstGeom>
          <a:noFill/>
          <a:ln w="9525">
            <a:noFill/>
            <a:miter lim="800000"/>
            <a:headEnd/>
            <a:tailEnd/>
          </a:ln>
          <a:effectLst/>
        </p:spPr>
        <p:txBody>
          <a:bodyPr wrap="square">
            <a:spAutoFit/>
          </a:bodyPr>
          <a:lstStyle/>
          <a:p>
            <a:pPr>
              <a:spcBef>
                <a:spcPct val="50000"/>
              </a:spcBef>
            </a:pPr>
            <a:r>
              <a:rPr lang="zh-CN" altLang="en-US" sz="2400" b="1" dirty="0"/>
              <a:t>（</a:t>
            </a:r>
            <a:r>
              <a:rPr lang="en-US" altLang="zh-CN" sz="2400" b="1" dirty="0"/>
              <a:t>1995</a:t>
            </a:r>
            <a:r>
              <a:rPr lang="zh-CN" altLang="en-US" sz="2400" b="1" dirty="0"/>
              <a:t>）</a:t>
            </a:r>
          </a:p>
        </p:txBody>
      </p:sp>
      <p:sp>
        <p:nvSpPr>
          <p:cNvPr id="89095" name="Rectangle 7"/>
          <p:cNvSpPr>
            <a:spLocks noChangeArrowheads="1"/>
          </p:cNvSpPr>
          <p:nvPr/>
        </p:nvSpPr>
        <p:spPr bwMode="auto">
          <a:xfrm>
            <a:off x="6143636" y="2000240"/>
            <a:ext cx="1422184" cy="461665"/>
          </a:xfrm>
          <a:prstGeom prst="rect">
            <a:avLst/>
          </a:prstGeom>
          <a:noFill/>
          <a:ln w="9525">
            <a:noFill/>
            <a:miter lim="800000"/>
            <a:headEnd/>
            <a:tailEnd/>
          </a:ln>
          <a:effectLst/>
        </p:spPr>
        <p:txBody>
          <a:bodyPr wrap="none">
            <a:spAutoFit/>
          </a:bodyPr>
          <a:lstStyle/>
          <a:p>
            <a:pPr>
              <a:spcBef>
                <a:spcPct val="50000"/>
              </a:spcBef>
            </a:pPr>
            <a:r>
              <a:rPr lang="zh-CN" altLang="en-US" sz="2400" b="1" dirty="0"/>
              <a:t>（</a:t>
            </a:r>
            <a:r>
              <a:rPr lang="en-US" altLang="zh-CN" sz="2400" b="1" dirty="0"/>
              <a:t>2007</a:t>
            </a:r>
            <a:r>
              <a:rPr lang="zh-CN" altLang="en-US" sz="2400" b="1" dirty="0"/>
              <a:t>）</a:t>
            </a:r>
          </a:p>
        </p:txBody>
      </p:sp>
      <p:sp>
        <p:nvSpPr>
          <p:cNvPr id="89096" name="Rectangle 8"/>
          <p:cNvSpPr>
            <a:spLocks noChangeArrowheads="1"/>
          </p:cNvSpPr>
          <p:nvPr/>
        </p:nvSpPr>
        <p:spPr bwMode="auto">
          <a:xfrm>
            <a:off x="285720" y="2643182"/>
            <a:ext cx="7773114" cy="2739211"/>
          </a:xfrm>
          <a:prstGeom prst="rect">
            <a:avLst/>
          </a:prstGeom>
          <a:solidFill>
            <a:srgbClr val="CCFFCC"/>
          </a:solidFill>
          <a:ln w="9525">
            <a:noFill/>
            <a:miter lim="800000"/>
            <a:headEnd/>
            <a:tailEnd/>
          </a:ln>
          <a:effectLst/>
        </p:spPr>
        <p:txBody>
          <a:bodyPr>
            <a:spAutoFit/>
          </a:bodyPr>
          <a:lstStyle/>
          <a:p>
            <a:r>
              <a:rPr kumimoji="1" lang="zh-CN" altLang="en-US" sz="3200" b="1" dirty="0"/>
              <a:t>      </a:t>
            </a:r>
            <a:r>
              <a:rPr kumimoji="1" lang="zh-CN" altLang="en-US" sz="2800" b="1" dirty="0">
                <a:latin typeface="宋体" pitchFamily="2" charset="-122"/>
              </a:rPr>
              <a:t>欧盟扩大到</a:t>
            </a:r>
            <a:r>
              <a:rPr kumimoji="1" lang="en-US" altLang="zh-CN" sz="2800" b="1" dirty="0">
                <a:latin typeface="宋体" pitchFamily="2" charset="-122"/>
              </a:rPr>
              <a:t>27</a:t>
            </a:r>
            <a:r>
              <a:rPr kumimoji="1" lang="zh-CN" altLang="en-US" sz="2800" b="1" dirty="0">
                <a:latin typeface="宋体" pitchFamily="2" charset="-122"/>
              </a:rPr>
              <a:t>国，面积</a:t>
            </a:r>
            <a:r>
              <a:rPr kumimoji="1" lang="en-US" altLang="zh-CN" sz="2800" b="1" dirty="0">
                <a:latin typeface="宋体" pitchFamily="2" charset="-122"/>
              </a:rPr>
              <a:t>400</a:t>
            </a:r>
            <a:r>
              <a:rPr kumimoji="1" lang="zh-CN" altLang="en-US" sz="2800" b="1" dirty="0">
                <a:latin typeface="宋体" pitchFamily="2" charset="-122"/>
              </a:rPr>
              <a:t>万平方公里，人口</a:t>
            </a:r>
            <a:r>
              <a:rPr kumimoji="1" lang="en-US" altLang="zh-CN" sz="2800" b="1" dirty="0">
                <a:latin typeface="宋体" pitchFamily="2" charset="-122"/>
              </a:rPr>
              <a:t>4.5</a:t>
            </a:r>
            <a:r>
              <a:rPr kumimoji="1" lang="zh-CN" altLang="en-US" sz="2800" b="1" dirty="0">
                <a:latin typeface="宋体" pitchFamily="2" charset="-122"/>
              </a:rPr>
              <a:t>亿，其经济总量由东扩前的</a:t>
            </a:r>
            <a:r>
              <a:rPr kumimoji="1" lang="en-US" altLang="zh-CN" sz="2800" b="1" dirty="0">
                <a:latin typeface="宋体" pitchFamily="2" charset="-122"/>
              </a:rPr>
              <a:t>91690</a:t>
            </a:r>
            <a:r>
              <a:rPr kumimoji="1" lang="zh-CN" altLang="en-US" sz="2800" b="1" dirty="0">
                <a:latin typeface="宋体" pitchFamily="2" charset="-122"/>
              </a:rPr>
              <a:t>亿欧元增加至</a:t>
            </a:r>
            <a:r>
              <a:rPr kumimoji="1" lang="en-US" altLang="zh-CN" sz="2800" b="1" dirty="0">
                <a:latin typeface="宋体" pitchFamily="2" charset="-122"/>
              </a:rPr>
              <a:t>96130</a:t>
            </a:r>
            <a:r>
              <a:rPr kumimoji="1" lang="zh-CN" altLang="en-US" sz="2800" b="1" dirty="0">
                <a:latin typeface="宋体" pitchFamily="2" charset="-122"/>
              </a:rPr>
              <a:t>亿欧元，仅次于美国</a:t>
            </a:r>
            <a:r>
              <a:rPr kumimoji="1" lang="en-US" altLang="zh-CN" sz="2800" b="1" dirty="0">
                <a:latin typeface="宋体" pitchFamily="2" charset="-122"/>
              </a:rPr>
              <a:t>110840</a:t>
            </a:r>
            <a:r>
              <a:rPr kumimoji="1" lang="zh-CN" altLang="en-US" sz="2800" b="1" dirty="0">
                <a:latin typeface="宋体" pitchFamily="2" charset="-122"/>
              </a:rPr>
              <a:t>亿欧元；贸易总量将由东扩前的</a:t>
            </a:r>
            <a:r>
              <a:rPr kumimoji="1" lang="en-US" altLang="zh-CN" sz="2800" b="1" dirty="0">
                <a:latin typeface="宋体" pitchFamily="2" charset="-122"/>
              </a:rPr>
              <a:t>17546</a:t>
            </a:r>
            <a:r>
              <a:rPr kumimoji="1" lang="zh-CN" altLang="en-US" sz="2800" b="1" dirty="0">
                <a:latin typeface="宋体" pitchFamily="2" charset="-122"/>
              </a:rPr>
              <a:t>亿欧元增加至</a:t>
            </a:r>
            <a:r>
              <a:rPr kumimoji="1" lang="en-US" altLang="zh-CN" sz="2800" b="1" dirty="0">
                <a:latin typeface="宋体" pitchFamily="2" charset="-122"/>
              </a:rPr>
              <a:t>18461</a:t>
            </a:r>
            <a:r>
              <a:rPr kumimoji="1" lang="zh-CN" altLang="en-US" sz="2800" b="1" dirty="0">
                <a:latin typeface="宋体" pitchFamily="2" charset="-122"/>
              </a:rPr>
              <a:t>亿欧元，仅次于美国</a:t>
            </a:r>
            <a:r>
              <a:rPr kumimoji="1" lang="en-US" altLang="zh-CN" sz="2800" b="1" dirty="0">
                <a:latin typeface="宋体" pitchFamily="2" charset="-122"/>
              </a:rPr>
              <a:t>19495</a:t>
            </a:r>
            <a:r>
              <a:rPr kumimoji="1" lang="zh-CN" altLang="en-US" sz="2800" b="1" dirty="0">
                <a:latin typeface="宋体" pitchFamily="2" charset="-122"/>
              </a:rPr>
              <a:t>亿欧元。“新欧洲”为走向统一迈出了历史性的一步。</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89090">
                                            <p:txEl>
                                              <p:pRg st="0" end="0"/>
                                            </p:txEl>
                                          </p:spTgt>
                                        </p:tgtEl>
                                        <p:attrNameLst>
                                          <p:attrName>style.visibility</p:attrName>
                                        </p:attrNameLst>
                                      </p:cBhvr>
                                      <p:to>
                                        <p:strVal val="visible"/>
                                      </p:to>
                                    </p:set>
                                    <p:animEffect transition="in" filter="blinds(horizontal)">
                                      <p:cBhvr>
                                        <p:cTn id="7" dur="500"/>
                                        <p:tgtEl>
                                          <p:spTgt spid="890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89091">
                                            <p:txEl>
                                              <p:pRg st="0" end="0"/>
                                            </p:txEl>
                                          </p:spTgt>
                                        </p:tgtEl>
                                        <p:attrNameLst>
                                          <p:attrName>style.visibility</p:attrName>
                                        </p:attrNameLst>
                                      </p:cBhvr>
                                      <p:to>
                                        <p:strVal val="visible"/>
                                      </p:to>
                                    </p:set>
                                    <p:anim calcmode="lin" valueType="num">
                                      <p:cBhvr additive="base">
                                        <p:cTn id="12" dur="500" fill="hold"/>
                                        <p:tgtEl>
                                          <p:spTgt spid="8909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90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89092">
                                            <p:txEl>
                                              <p:pRg st="0" end="0"/>
                                            </p:txEl>
                                          </p:spTgt>
                                        </p:tgtEl>
                                        <p:attrNameLst>
                                          <p:attrName>style.visibility</p:attrName>
                                        </p:attrNameLst>
                                      </p:cBhvr>
                                      <p:to>
                                        <p:strVal val="visible"/>
                                      </p:to>
                                    </p:set>
                                    <p:anim calcmode="lin" valueType="num">
                                      <p:cBhvr additive="base">
                                        <p:cTn id="18" dur="500" fill="hold"/>
                                        <p:tgtEl>
                                          <p:spTgt spid="8909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90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89093">
                                            <p:txEl>
                                              <p:pRg st="0" end="0"/>
                                            </p:txEl>
                                          </p:spTgt>
                                        </p:tgtEl>
                                        <p:attrNameLst>
                                          <p:attrName>style.visibility</p:attrName>
                                        </p:attrNameLst>
                                      </p:cBhvr>
                                      <p:to>
                                        <p:strVal val="visible"/>
                                      </p:to>
                                    </p:set>
                                    <p:anim calcmode="lin" valueType="num">
                                      <p:cBhvr additive="base">
                                        <p:cTn id="24" dur="500" fill="hold"/>
                                        <p:tgtEl>
                                          <p:spTgt spid="89093">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909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89094">
                                            <p:txEl>
                                              <p:pRg st="0" end="0"/>
                                            </p:txEl>
                                          </p:spTgt>
                                        </p:tgtEl>
                                        <p:attrNameLst>
                                          <p:attrName>style.visibility</p:attrName>
                                        </p:attrNameLst>
                                      </p:cBhvr>
                                      <p:to>
                                        <p:strVal val="visible"/>
                                      </p:to>
                                    </p:set>
                                    <p:anim calcmode="lin" valueType="num">
                                      <p:cBhvr additive="base">
                                        <p:cTn id="30" dur="500" fill="hold"/>
                                        <p:tgtEl>
                                          <p:spTgt spid="89094">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90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89095">
                                            <p:txEl>
                                              <p:pRg st="0" end="0"/>
                                            </p:txEl>
                                          </p:spTgt>
                                        </p:tgtEl>
                                        <p:attrNameLst>
                                          <p:attrName>style.visibility</p:attrName>
                                        </p:attrNameLst>
                                      </p:cBhvr>
                                      <p:to>
                                        <p:strVal val="visible"/>
                                      </p:to>
                                    </p:set>
                                    <p:anim calcmode="lin" valueType="num">
                                      <p:cBhvr additive="base">
                                        <p:cTn id="36" dur="500" fill="hold"/>
                                        <p:tgtEl>
                                          <p:spTgt spid="89095">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90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89096"/>
                                        </p:tgtEl>
                                        <p:attrNameLst>
                                          <p:attrName>style.visibility</p:attrName>
                                        </p:attrNameLst>
                                      </p:cBhvr>
                                      <p:to>
                                        <p:strVal val="visible"/>
                                      </p:to>
                                    </p:set>
                                    <p:animEffect transition="in" filter="box(in)">
                                      <p:cBhvr>
                                        <p:cTn id="42" dur="500"/>
                                        <p:tgtEl>
                                          <p:spTgt spid="89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357158" y="285728"/>
            <a:ext cx="4588115" cy="646331"/>
          </a:xfrm>
          <a:prstGeom prst="rect">
            <a:avLst/>
          </a:prstGeom>
          <a:noFill/>
          <a:ln w="9525">
            <a:noFill/>
            <a:miter lim="800000"/>
            <a:headEnd/>
            <a:tailEnd/>
          </a:ln>
          <a:effectLst/>
        </p:spPr>
        <p:txBody>
          <a:bodyPr wrap="none">
            <a:spAutoFit/>
          </a:bodyPr>
          <a:lstStyle/>
          <a:p>
            <a:r>
              <a:rPr lang="en-US" altLang="zh-CN" sz="3600" b="1" dirty="0">
                <a:solidFill>
                  <a:srgbClr val="0000CC"/>
                </a:solidFill>
              </a:rPr>
              <a:t>4</a:t>
            </a:r>
            <a:r>
              <a:rPr lang="zh-CN" altLang="en-US" sz="3600" b="1" dirty="0">
                <a:solidFill>
                  <a:srgbClr val="0000CC"/>
                </a:solidFill>
              </a:rPr>
              <a:t>、</a:t>
            </a:r>
            <a:r>
              <a:rPr lang="zh-CN" altLang="en-US" sz="3600" b="1" dirty="0" smtClean="0">
                <a:solidFill>
                  <a:srgbClr val="0000CC"/>
                </a:solidFill>
              </a:rPr>
              <a:t>欧元的问世及流通</a:t>
            </a:r>
            <a:endParaRPr lang="zh-CN" altLang="en-US" sz="3600" b="1" dirty="0">
              <a:solidFill>
                <a:srgbClr val="0000CC"/>
              </a:solidFill>
            </a:endParaRPr>
          </a:p>
        </p:txBody>
      </p:sp>
      <p:sp>
        <p:nvSpPr>
          <p:cNvPr id="92163" name="Rectangle 3"/>
          <p:cNvSpPr>
            <a:spLocks noChangeArrowheads="1"/>
          </p:cNvSpPr>
          <p:nvPr/>
        </p:nvSpPr>
        <p:spPr bwMode="auto">
          <a:xfrm>
            <a:off x="214283" y="1357298"/>
            <a:ext cx="3786214" cy="579437"/>
          </a:xfrm>
          <a:prstGeom prst="rect">
            <a:avLst/>
          </a:prstGeom>
          <a:noFill/>
          <a:ln w="9525">
            <a:noFill/>
            <a:miter lim="800000"/>
            <a:headEnd/>
            <a:tailEnd/>
          </a:ln>
          <a:effectLst/>
        </p:spPr>
        <p:txBody>
          <a:bodyPr wrap="square">
            <a:spAutoFit/>
          </a:bodyPr>
          <a:lstStyle/>
          <a:p>
            <a:r>
              <a:rPr lang="en-US" altLang="zh-CN" sz="3200" b="1" dirty="0">
                <a:solidFill>
                  <a:srgbClr val="A50021"/>
                </a:solidFill>
              </a:rPr>
              <a:t>1999  </a:t>
            </a:r>
            <a:r>
              <a:rPr lang="zh-CN" altLang="en-US" sz="3200" b="1" dirty="0" smtClean="0">
                <a:solidFill>
                  <a:srgbClr val="A50021"/>
                </a:solidFill>
              </a:rPr>
              <a:t>正式问世</a:t>
            </a:r>
            <a:endParaRPr lang="zh-CN" altLang="en-US" sz="3200" b="1" dirty="0">
              <a:solidFill>
                <a:srgbClr val="A50021"/>
              </a:solidFill>
            </a:endParaRPr>
          </a:p>
        </p:txBody>
      </p:sp>
      <p:sp>
        <p:nvSpPr>
          <p:cNvPr id="92164" name="Rectangle 4"/>
          <p:cNvSpPr>
            <a:spLocks noChangeArrowheads="1"/>
          </p:cNvSpPr>
          <p:nvPr/>
        </p:nvSpPr>
        <p:spPr bwMode="auto">
          <a:xfrm>
            <a:off x="4000496" y="1357298"/>
            <a:ext cx="3744947"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defRPr/>
            </a:pPr>
            <a:r>
              <a:rPr lang="en-US" altLang="zh-CN" sz="3200" b="1" dirty="0">
                <a:solidFill>
                  <a:srgbClr val="A50021"/>
                </a:solidFill>
              </a:rPr>
              <a:t>2002</a:t>
            </a:r>
            <a:r>
              <a:rPr lang="en-US" altLang="zh-CN" sz="3200" b="1" dirty="0">
                <a:solidFill>
                  <a:srgbClr val="A50021"/>
                </a:solidFill>
                <a:effectLst>
                  <a:outerShdw blurRad="38100" dist="38100" dir="2700000" algn="tl">
                    <a:srgbClr val="C0C0C0"/>
                  </a:outerShdw>
                </a:effectLst>
              </a:rPr>
              <a:t>  </a:t>
            </a:r>
            <a:r>
              <a:rPr lang="zh-CN" altLang="en-US" sz="3200" b="1" dirty="0">
                <a:solidFill>
                  <a:srgbClr val="A50021"/>
                </a:solidFill>
              </a:rPr>
              <a:t>正式流通</a:t>
            </a:r>
          </a:p>
        </p:txBody>
      </p:sp>
      <p:sp>
        <p:nvSpPr>
          <p:cNvPr id="92165" name="Rectangle 5"/>
          <p:cNvSpPr>
            <a:spLocks noChangeArrowheads="1"/>
          </p:cNvSpPr>
          <p:nvPr/>
        </p:nvSpPr>
        <p:spPr bwMode="auto">
          <a:xfrm>
            <a:off x="214282" y="2285992"/>
            <a:ext cx="4224750" cy="3108543"/>
          </a:xfrm>
          <a:prstGeom prst="rect">
            <a:avLst/>
          </a:prstGeom>
          <a:solidFill>
            <a:srgbClr val="CCFFCC"/>
          </a:solidFill>
          <a:ln w="9525">
            <a:noFill/>
            <a:miter lim="800000"/>
            <a:headEnd/>
            <a:tailEnd/>
          </a:ln>
          <a:effectLst/>
        </p:spPr>
        <p:txBody>
          <a:bodyPr wrap="square">
            <a:spAutoFit/>
          </a:bodyPr>
          <a:lstStyle/>
          <a:p>
            <a:r>
              <a:rPr kumimoji="1" lang="zh-CN" altLang="en-US" sz="2800" b="1" dirty="0"/>
              <a:t>      欧元之父</a:t>
            </a:r>
            <a:r>
              <a:rPr kumimoji="1" lang="en-US" altLang="zh-CN" sz="2800" b="1" dirty="0"/>
              <a:t>——</a:t>
            </a:r>
            <a:r>
              <a:rPr kumimoji="1" lang="zh-CN" altLang="en-US" sz="2800" b="1" dirty="0"/>
              <a:t>蒙代尔</a:t>
            </a:r>
          </a:p>
          <a:p>
            <a:r>
              <a:rPr kumimoji="1" lang="en-US" altLang="zh-CN" sz="2800" b="1" dirty="0"/>
              <a:t>1932</a:t>
            </a:r>
            <a:r>
              <a:rPr kumimoji="1" lang="zh-CN" altLang="en-US" sz="2800" b="1" dirty="0"/>
              <a:t>年出生于加拿大，</a:t>
            </a:r>
            <a:r>
              <a:rPr kumimoji="1" lang="en-US" altLang="zh-CN" sz="2800" b="1" dirty="0"/>
              <a:t>1997</a:t>
            </a:r>
            <a:r>
              <a:rPr kumimoji="1" lang="zh-CN" altLang="en-US" sz="2800" b="1" dirty="0"/>
              <a:t>年获美国杰出人士奖，</a:t>
            </a:r>
            <a:r>
              <a:rPr kumimoji="1" lang="en-US" altLang="zh-CN" sz="2800" b="1" dirty="0"/>
              <a:t>1998</a:t>
            </a:r>
            <a:r>
              <a:rPr kumimoji="1" lang="zh-CN" altLang="en-US" sz="2800" b="1" dirty="0"/>
              <a:t>年被选为美国艺术和科学院院士，</a:t>
            </a:r>
            <a:r>
              <a:rPr kumimoji="1" lang="en-US" altLang="zh-CN" sz="2800" b="1" dirty="0"/>
              <a:t>1999</a:t>
            </a:r>
            <a:r>
              <a:rPr kumimoji="1" lang="zh-CN" altLang="en-US" sz="2800" b="1" dirty="0"/>
              <a:t>年被瑞典皇家科学院授予诺贝尔经济学奖。</a:t>
            </a:r>
          </a:p>
        </p:txBody>
      </p:sp>
      <p:pic>
        <p:nvPicPr>
          <p:cNvPr id="24582" name="Picture 7"/>
          <p:cNvPicPr>
            <a:picLocks noChangeAspect="1" noChangeArrowheads="1"/>
          </p:cNvPicPr>
          <p:nvPr/>
        </p:nvPicPr>
        <p:blipFill>
          <a:blip r:embed="rId2"/>
          <a:srcRect/>
          <a:stretch>
            <a:fillRect/>
          </a:stretch>
        </p:blipFill>
        <p:spPr bwMode="auto">
          <a:xfrm>
            <a:off x="4518450" y="2205038"/>
            <a:ext cx="3605716" cy="3503612"/>
          </a:xfrm>
          <a:prstGeom prst="rect">
            <a:avLst/>
          </a:prstGeom>
          <a:noFill/>
          <a:ln w="9525">
            <a:noFill/>
            <a:miter lim="800000"/>
            <a:headEnd/>
            <a:tailEnd/>
          </a:ln>
          <a:effectLst/>
        </p:spPr>
      </p:pic>
      <p:pic>
        <p:nvPicPr>
          <p:cNvPr id="7" name="Picture 8" descr="100px-Euro_Symbol"/>
          <p:cNvPicPr>
            <a:picLocks noChangeAspect="1" noChangeArrowheads="1"/>
          </p:cNvPicPr>
          <p:nvPr/>
        </p:nvPicPr>
        <p:blipFill>
          <a:blip r:embed="rId3"/>
          <a:srcRect/>
          <a:stretch>
            <a:fillRect/>
          </a:stretch>
        </p:blipFill>
        <p:spPr bwMode="auto">
          <a:xfrm>
            <a:off x="7143768" y="357166"/>
            <a:ext cx="1711227" cy="14001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92162">
                                            <p:txEl>
                                              <p:pRg st="0" end="0"/>
                                            </p:txEl>
                                          </p:spTgt>
                                        </p:tgtEl>
                                        <p:attrNameLst>
                                          <p:attrName>style.visibility</p:attrName>
                                        </p:attrNameLst>
                                      </p:cBhvr>
                                      <p:to>
                                        <p:strVal val="visible"/>
                                      </p:to>
                                    </p:set>
                                    <p:anim calcmode="lin" valueType="num">
                                      <p:cBhvr additive="base">
                                        <p:cTn id="7" dur="500" fill="hold"/>
                                        <p:tgtEl>
                                          <p:spTgt spid="921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2163">
                                            <p:txEl>
                                              <p:pRg st="0" end="0"/>
                                            </p:txEl>
                                          </p:spTgt>
                                        </p:tgtEl>
                                        <p:attrNameLst>
                                          <p:attrName>style.visibility</p:attrName>
                                        </p:attrNameLst>
                                      </p:cBhvr>
                                      <p:to>
                                        <p:strVal val="visible"/>
                                      </p:to>
                                    </p:set>
                                    <p:anim calcmode="lin" valueType="num">
                                      <p:cBhvr additive="base">
                                        <p:cTn id="13" dur="500" fill="hold"/>
                                        <p:tgtEl>
                                          <p:spTgt spid="9216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6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2164">
                                            <p:txEl>
                                              <p:pRg st="0" end="0"/>
                                            </p:txEl>
                                          </p:spTgt>
                                        </p:tgtEl>
                                        <p:attrNameLst>
                                          <p:attrName>style.visibility</p:attrName>
                                        </p:attrNameLst>
                                      </p:cBhvr>
                                      <p:to>
                                        <p:strVal val="visible"/>
                                      </p:to>
                                    </p:set>
                                    <p:anim calcmode="lin" valueType="num">
                                      <p:cBhvr additive="base">
                                        <p:cTn id="17" dur="500" fill="hold"/>
                                        <p:tgtEl>
                                          <p:spTgt spid="9216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21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2165"/>
                                        </p:tgtEl>
                                        <p:attrNameLst>
                                          <p:attrName>style.visibility</p:attrName>
                                        </p:attrNameLst>
                                      </p:cBhvr>
                                      <p:to>
                                        <p:strVal val="visible"/>
                                      </p:to>
                                    </p:set>
                                    <p:anim calcmode="lin" valueType="num">
                                      <p:cBhvr additive="base">
                                        <p:cTn id="23" dur="500" fill="hold"/>
                                        <p:tgtEl>
                                          <p:spTgt spid="92165"/>
                                        </p:tgtEl>
                                        <p:attrNameLst>
                                          <p:attrName>ppt_x</p:attrName>
                                        </p:attrNameLst>
                                      </p:cBhvr>
                                      <p:tavLst>
                                        <p:tav tm="0">
                                          <p:val>
                                            <p:strVal val="#ppt_x"/>
                                          </p:val>
                                        </p:tav>
                                        <p:tav tm="100000">
                                          <p:val>
                                            <p:strVal val="#ppt_x"/>
                                          </p:val>
                                        </p:tav>
                                      </p:tavLst>
                                    </p:anim>
                                    <p:anim calcmode="lin" valueType="num">
                                      <p:cBhvr additive="base">
                                        <p:cTn id="24" dur="500" fill="hold"/>
                                        <p:tgtEl>
                                          <p:spTgt spid="9216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4582"/>
                                        </p:tgtEl>
                                        <p:attrNameLst>
                                          <p:attrName>style.visibility</p:attrName>
                                        </p:attrNameLst>
                                      </p:cBhvr>
                                      <p:to>
                                        <p:strVal val="visible"/>
                                      </p:to>
                                    </p:set>
                                    <p:anim calcmode="lin" valueType="num">
                                      <p:cBhvr additive="base">
                                        <p:cTn id="27" dur="500" fill="hold"/>
                                        <p:tgtEl>
                                          <p:spTgt spid="24582"/>
                                        </p:tgtEl>
                                        <p:attrNameLst>
                                          <p:attrName>ppt_x</p:attrName>
                                        </p:attrNameLst>
                                      </p:cBhvr>
                                      <p:tavLst>
                                        <p:tav tm="0">
                                          <p:val>
                                            <p:strVal val="#ppt_x"/>
                                          </p:val>
                                        </p:tav>
                                        <p:tav tm="100000">
                                          <p:val>
                                            <p:strVal val="#ppt_x"/>
                                          </p:val>
                                        </p:tav>
                                      </p:tavLst>
                                    </p:anim>
                                    <p:anim calcmode="lin" valueType="num">
                                      <p:cBhvr additive="base">
                                        <p:cTn id="28" dur="500" fill="hold"/>
                                        <p:tgtEl>
                                          <p:spTgt spid="245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图片 2" descr="20081219131045517_2.jpg"/>
          <p:cNvPicPr>
            <a:picLocks noChangeAspect="1"/>
          </p:cNvPicPr>
          <p:nvPr/>
        </p:nvPicPr>
        <p:blipFill>
          <a:blip r:embed="rId2"/>
          <a:srcRect l="5869" t="7291" r="6946" b="8333"/>
          <a:stretch>
            <a:fillRect/>
          </a:stretch>
        </p:blipFill>
        <p:spPr bwMode="auto">
          <a:xfrm>
            <a:off x="250826" y="1125538"/>
            <a:ext cx="4643438" cy="4643437"/>
          </a:xfrm>
          <a:prstGeom prst="rect">
            <a:avLst/>
          </a:prstGeom>
          <a:noFill/>
          <a:ln w="9525">
            <a:noFill/>
            <a:miter lim="800000"/>
            <a:headEnd/>
            <a:tailEnd/>
          </a:ln>
        </p:spPr>
      </p:pic>
      <p:sp>
        <p:nvSpPr>
          <p:cNvPr id="2" name="TextBox 1"/>
          <p:cNvSpPr txBox="1"/>
          <p:nvPr/>
        </p:nvSpPr>
        <p:spPr>
          <a:xfrm>
            <a:off x="4557714" y="171451"/>
            <a:ext cx="4286250" cy="6440225"/>
          </a:xfrm>
          <a:prstGeom prst="rect">
            <a:avLst/>
          </a:prstGeom>
          <a:noFill/>
        </p:spPr>
        <p:txBody>
          <a:bodyPr>
            <a:spAutoFit/>
          </a:bodyPr>
          <a:lstStyle/>
          <a:p>
            <a:pPr algn="just">
              <a:lnSpc>
                <a:spcPts val="4500"/>
              </a:lnSpc>
              <a:defRPr/>
            </a:pPr>
            <a:r>
              <a:rPr lang="zh-CN" altLang="en-US" sz="2800" b="1" dirty="0">
                <a:effectLst>
                  <a:outerShdw blurRad="38100" dist="38100" dir="2700000" algn="tl">
                    <a:srgbClr val="C0C0C0"/>
                  </a:outerShdw>
                </a:effectLst>
                <a:latin typeface="华文中宋" pitchFamily="2" charset="-122"/>
                <a:ea typeface="华文中宋" pitchFamily="2" charset="-122"/>
              </a:rPr>
              <a:t>欧元英文是</a:t>
            </a:r>
            <a:r>
              <a:rPr lang="en-US" altLang="zh-CN" sz="2800" b="1" dirty="0">
                <a:effectLst>
                  <a:outerShdw blurRad="38100" dist="38100" dir="2700000" algn="tl">
                    <a:srgbClr val="C0C0C0"/>
                  </a:outerShdw>
                </a:effectLst>
                <a:latin typeface="华文中宋" pitchFamily="2" charset="-122"/>
                <a:ea typeface="华文中宋" pitchFamily="2" charset="-122"/>
              </a:rPr>
              <a:t>EURO</a:t>
            </a:r>
            <a:r>
              <a:rPr lang="zh-CN" altLang="en-US" sz="2800" b="1" dirty="0">
                <a:effectLst>
                  <a:outerShdw blurRad="38100" dist="38100" dir="2700000" algn="tl">
                    <a:srgbClr val="C0C0C0"/>
                  </a:outerShdw>
                </a:effectLst>
                <a:latin typeface="华文中宋" pitchFamily="2" charset="-122"/>
                <a:ea typeface="华文中宋" pitchFamily="2" charset="-122"/>
              </a:rPr>
              <a:t>，欧元符号是由英文的第三个字母</a:t>
            </a:r>
            <a:r>
              <a:rPr lang="en-US" altLang="zh-CN" sz="2800" b="1" dirty="0">
                <a:effectLst>
                  <a:outerShdw blurRad="38100" dist="38100" dir="2700000" algn="tl">
                    <a:srgbClr val="C0C0C0"/>
                  </a:outerShdw>
                </a:effectLst>
                <a:latin typeface="华文中宋" pitchFamily="2" charset="-122"/>
                <a:ea typeface="华文中宋" pitchFamily="2" charset="-122"/>
              </a:rPr>
              <a:t>C</a:t>
            </a:r>
            <a:r>
              <a:rPr lang="zh-CN" altLang="en-US" sz="2800" b="1" dirty="0">
                <a:effectLst>
                  <a:outerShdw blurRad="38100" dist="38100" dir="2700000" algn="tl">
                    <a:srgbClr val="C0C0C0"/>
                  </a:outerShdw>
                </a:effectLst>
                <a:latin typeface="华文中宋" pitchFamily="2" charset="-122"/>
                <a:ea typeface="华文中宋" pitchFamily="2" charset="-122"/>
              </a:rPr>
              <a:t>（也是希腊文的第五个字母</a:t>
            </a:r>
            <a:r>
              <a:rPr lang="el-GR" altLang="zh-CN" sz="2800" b="1" dirty="0">
                <a:effectLst>
                  <a:outerShdw blurRad="38100" dist="38100" dir="2700000" algn="tl">
                    <a:srgbClr val="C0C0C0"/>
                  </a:outerShdw>
                </a:effectLst>
                <a:latin typeface="华文中宋" pitchFamily="2" charset="-122"/>
                <a:ea typeface="华文中宋" pitchFamily="2" charset="-122"/>
              </a:rPr>
              <a:t>ε</a:t>
            </a:r>
            <a:r>
              <a:rPr lang="zh-CN" altLang="en-US" sz="2800" b="1" dirty="0">
                <a:effectLst>
                  <a:outerShdw blurRad="38100" dist="38100" dir="2700000" algn="tl">
                    <a:srgbClr val="C0C0C0"/>
                  </a:outerShdw>
                </a:effectLst>
                <a:latin typeface="华文中宋" pitchFamily="2" charset="-122"/>
                <a:ea typeface="华文中宋" pitchFamily="2" charset="-122"/>
              </a:rPr>
              <a:t>）中间加两横组成，希腊是欧洲文化的发祥地，因此它象征着欧洲文化的摇篮和欧洲文字的第一批字母，平行的双横线代表欧元的稳定，</a:t>
            </a:r>
            <a:r>
              <a:rPr lang="en-US" altLang="zh-CN" sz="2800" b="1" dirty="0">
                <a:effectLst>
                  <a:outerShdw blurRad="38100" dist="38100" dir="2700000" algn="tl">
                    <a:srgbClr val="C0C0C0"/>
                  </a:outerShdw>
                </a:effectLst>
                <a:latin typeface="华文中宋" pitchFamily="2" charset="-122"/>
                <a:ea typeface="华文中宋" pitchFamily="2" charset="-122"/>
              </a:rPr>
              <a:t>E</a:t>
            </a:r>
            <a:r>
              <a:rPr lang="zh-CN" altLang="en-US" sz="2800" b="1" dirty="0">
                <a:effectLst>
                  <a:outerShdw blurRad="38100" dist="38100" dir="2700000" algn="tl">
                    <a:srgbClr val="C0C0C0"/>
                  </a:outerShdw>
                </a:effectLst>
                <a:latin typeface="华文中宋" pitchFamily="2" charset="-122"/>
                <a:ea typeface="华文中宋" pitchFamily="2" charset="-122"/>
              </a:rPr>
              <a:t>又是“欧洲”英文（</a:t>
            </a:r>
            <a:r>
              <a:rPr lang="en-US" altLang="zh-CN" sz="2800" b="1" dirty="0">
                <a:effectLst>
                  <a:outerShdw blurRad="38100" dist="38100" dir="2700000" algn="tl">
                    <a:srgbClr val="C0C0C0"/>
                  </a:outerShdw>
                </a:effectLst>
                <a:latin typeface="华文中宋" pitchFamily="2" charset="-122"/>
                <a:ea typeface="华文中宋" pitchFamily="2" charset="-122"/>
              </a:rPr>
              <a:t>Europe</a:t>
            </a:r>
            <a:r>
              <a:rPr lang="zh-CN" altLang="en-US" sz="2800" b="1" dirty="0">
                <a:effectLst>
                  <a:outerShdw blurRad="38100" dist="38100" dir="2700000" algn="tl">
                    <a:srgbClr val="C0C0C0"/>
                  </a:outerShdw>
                </a:effectLst>
                <a:latin typeface="华文中宋" pitchFamily="2" charset="-122"/>
                <a:ea typeface="华文中宋" pitchFamily="2" charset="-122"/>
              </a:rPr>
              <a:t>）的第一个字母。</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200欧元1"/>
          <p:cNvPicPr>
            <a:picLocks noChangeAspect="1" noChangeArrowheads="1"/>
          </p:cNvPicPr>
          <p:nvPr/>
        </p:nvPicPr>
        <p:blipFill>
          <a:blip r:embed="rId2"/>
          <a:srcRect/>
          <a:stretch>
            <a:fillRect/>
          </a:stretch>
        </p:blipFill>
        <p:spPr bwMode="auto">
          <a:xfrm>
            <a:off x="523603" y="333376"/>
            <a:ext cx="3724716" cy="2663825"/>
          </a:xfrm>
          <a:prstGeom prst="rect">
            <a:avLst/>
          </a:prstGeom>
          <a:noFill/>
          <a:ln w="9525">
            <a:noFill/>
            <a:miter lim="800000"/>
            <a:headEnd/>
            <a:tailEnd/>
          </a:ln>
        </p:spPr>
      </p:pic>
      <p:pic>
        <p:nvPicPr>
          <p:cNvPr id="93187" name="Picture 3"/>
          <p:cNvPicPr>
            <a:picLocks noChangeAspect="1" noChangeArrowheads="1"/>
          </p:cNvPicPr>
          <p:nvPr/>
        </p:nvPicPr>
        <p:blipFill>
          <a:blip r:embed="rId3"/>
          <a:srcRect/>
          <a:stretch>
            <a:fillRect/>
          </a:stretch>
        </p:blipFill>
        <p:spPr bwMode="auto">
          <a:xfrm>
            <a:off x="4248319" y="404814"/>
            <a:ext cx="4263789" cy="2592387"/>
          </a:xfrm>
          <a:prstGeom prst="rect">
            <a:avLst/>
          </a:prstGeom>
          <a:noFill/>
          <a:ln w="9525">
            <a:noFill/>
            <a:miter lim="800000"/>
            <a:headEnd/>
            <a:tailEnd/>
          </a:ln>
          <a:effectLst/>
        </p:spPr>
      </p:pic>
      <p:sp>
        <p:nvSpPr>
          <p:cNvPr id="93188" name="Rectangle 4"/>
          <p:cNvSpPr>
            <a:spLocks noChangeArrowheads="1"/>
          </p:cNvSpPr>
          <p:nvPr/>
        </p:nvSpPr>
        <p:spPr bwMode="auto">
          <a:xfrm>
            <a:off x="577153" y="2997200"/>
            <a:ext cx="8205086" cy="3539430"/>
          </a:xfrm>
          <a:prstGeom prst="rect">
            <a:avLst/>
          </a:prstGeom>
          <a:solidFill>
            <a:srgbClr val="CCFFCC"/>
          </a:solidFill>
          <a:ln w="9525">
            <a:noFill/>
            <a:miter lim="800000"/>
            <a:headEnd/>
            <a:tailEnd/>
          </a:ln>
          <a:effectLst/>
        </p:spPr>
        <p:txBody>
          <a:bodyPr>
            <a:spAutoFit/>
          </a:bodyPr>
          <a:lstStyle/>
          <a:p>
            <a:r>
              <a:rPr kumimoji="1" lang="zh-CN" altLang="en-US" sz="3200" b="1" dirty="0">
                <a:solidFill>
                  <a:srgbClr val="A50021"/>
                </a:solidFill>
              </a:rPr>
              <a:t>欧元诞生的意义：</a:t>
            </a:r>
          </a:p>
          <a:p>
            <a:r>
              <a:rPr kumimoji="1" lang="zh-CN" altLang="en-US" sz="3200" b="1" dirty="0">
                <a:solidFill>
                  <a:srgbClr val="4D94FF"/>
                </a:solidFill>
              </a:rPr>
              <a:t>经济上：</a:t>
            </a:r>
            <a:r>
              <a:rPr kumimoji="1" lang="zh-CN" altLang="en-US" sz="3200" b="1" dirty="0">
                <a:solidFill>
                  <a:srgbClr val="A50021"/>
                </a:solidFill>
              </a:rPr>
              <a:t>有利于整个欧洲经济稳定地发展；</a:t>
            </a:r>
          </a:p>
          <a:p>
            <a:r>
              <a:rPr kumimoji="1" lang="zh-CN" altLang="en-US" sz="3200" b="1" dirty="0">
                <a:solidFill>
                  <a:srgbClr val="4D94FF"/>
                </a:solidFill>
              </a:rPr>
              <a:t>心理上：</a:t>
            </a:r>
            <a:r>
              <a:rPr kumimoji="1" lang="zh-CN" altLang="en-US" sz="3200" b="1" dirty="0">
                <a:solidFill>
                  <a:srgbClr val="A50021"/>
                </a:solidFill>
              </a:rPr>
              <a:t>是欧洲身份的象征，增加了欧盟人民心理</a:t>
            </a:r>
            <a:r>
              <a:rPr kumimoji="1" lang="zh-CN" altLang="en-US" sz="3200" b="1" dirty="0" smtClean="0">
                <a:solidFill>
                  <a:srgbClr val="A50021"/>
                </a:solidFill>
              </a:rPr>
              <a:t>认同感，使</a:t>
            </a:r>
            <a:r>
              <a:rPr kumimoji="1" lang="zh-CN" altLang="en-US" sz="3200" b="1" dirty="0">
                <a:solidFill>
                  <a:srgbClr val="A50021"/>
                </a:solidFill>
              </a:rPr>
              <a:t>欧洲一体化成为公众参与的自下而上的进程；</a:t>
            </a:r>
          </a:p>
          <a:p>
            <a:r>
              <a:rPr kumimoji="1" lang="zh-CN" altLang="en-US" sz="3200" b="1" dirty="0">
                <a:solidFill>
                  <a:srgbClr val="4D94FF"/>
                </a:solidFill>
              </a:rPr>
              <a:t>政治上：</a:t>
            </a:r>
            <a:r>
              <a:rPr kumimoji="1" lang="zh-CN" altLang="en-US" sz="3200" b="1" dirty="0">
                <a:solidFill>
                  <a:srgbClr val="A50021"/>
                </a:solidFill>
              </a:rPr>
              <a:t>加速各国财政、税收方面的协调，从而促进欧洲政治一体化进程。</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additive="base">
                                        <p:cTn id="7" dur="1000" fill="hold"/>
                                        <p:tgtEl>
                                          <p:spTgt spid="93186"/>
                                        </p:tgtEl>
                                        <p:attrNameLst>
                                          <p:attrName>ppt_x</p:attrName>
                                        </p:attrNameLst>
                                      </p:cBhvr>
                                      <p:tavLst>
                                        <p:tav tm="0">
                                          <p:val>
                                            <p:strVal val="0-#ppt_w/2"/>
                                          </p:val>
                                        </p:tav>
                                        <p:tav tm="100000">
                                          <p:val>
                                            <p:strVal val="#ppt_x"/>
                                          </p:val>
                                        </p:tav>
                                      </p:tavLst>
                                    </p:anim>
                                    <p:anim calcmode="lin" valueType="num">
                                      <p:cBhvr additive="base">
                                        <p:cTn id="8" dur="1000" fill="hold"/>
                                        <p:tgtEl>
                                          <p:spTgt spid="9318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13" presetClass="entr" presetSubtype="32" fill="hold" nodeType="afterEffect">
                                  <p:stCondLst>
                                    <p:cond delay="0"/>
                                  </p:stCondLst>
                                  <p:childTnLst>
                                    <p:set>
                                      <p:cBhvr>
                                        <p:cTn id="11" dur="1" fill="hold">
                                          <p:stCondLst>
                                            <p:cond delay="0"/>
                                          </p:stCondLst>
                                        </p:cTn>
                                        <p:tgtEl>
                                          <p:spTgt spid="93187"/>
                                        </p:tgtEl>
                                        <p:attrNameLst>
                                          <p:attrName>style.visibility</p:attrName>
                                        </p:attrNameLst>
                                      </p:cBhvr>
                                      <p:to>
                                        <p:strVal val="visible"/>
                                      </p:to>
                                    </p:set>
                                    <p:animEffect transition="in" filter="plus(out)">
                                      <p:cBhvr>
                                        <p:cTn id="12" dur="1000"/>
                                        <p:tgtEl>
                                          <p:spTgt spid="9318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93188"/>
                                        </p:tgtEl>
                                        <p:attrNameLst>
                                          <p:attrName>style.visibility</p:attrName>
                                        </p:attrNameLst>
                                      </p:cBhvr>
                                      <p:to>
                                        <p:strVal val="visible"/>
                                      </p:to>
                                    </p:set>
                                    <p:anim calcmode="lin" valueType="num">
                                      <p:cBhvr additive="base">
                                        <p:cTn id="17" dur="500" fill="hold"/>
                                        <p:tgtEl>
                                          <p:spTgt spid="93188"/>
                                        </p:tgtEl>
                                        <p:attrNameLst>
                                          <p:attrName>ppt_x</p:attrName>
                                        </p:attrNameLst>
                                      </p:cBhvr>
                                      <p:tavLst>
                                        <p:tav tm="0">
                                          <p:val>
                                            <p:strVal val="0-#ppt_w/2"/>
                                          </p:val>
                                        </p:tav>
                                        <p:tav tm="100000">
                                          <p:val>
                                            <p:strVal val="#ppt_x"/>
                                          </p:val>
                                        </p:tav>
                                      </p:tavLst>
                                    </p:anim>
                                    <p:anim calcmode="lin" valueType="num">
                                      <p:cBhvr additive="base">
                                        <p:cTn id="18" dur="500" fill="hold"/>
                                        <p:tgtEl>
                                          <p:spTgt spid="931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3" name="Rectangle 7"/>
          <p:cNvSpPr>
            <a:spLocks noChangeArrowheads="1"/>
          </p:cNvSpPr>
          <p:nvPr/>
        </p:nvSpPr>
        <p:spPr bwMode="auto">
          <a:xfrm>
            <a:off x="180850" y="214291"/>
            <a:ext cx="4033960" cy="584775"/>
          </a:xfrm>
          <a:prstGeom prst="rect">
            <a:avLst/>
          </a:prstGeom>
          <a:noFill/>
          <a:ln w="9525">
            <a:noFill/>
            <a:miter lim="800000"/>
            <a:headEnd/>
            <a:tailEnd/>
          </a:ln>
        </p:spPr>
        <p:txBody>
          <a:bodyPr wrap="square">
            <a:spAutoFit/>
          </a:bodyPr>
          <a:lstStyle/>
          <a:p>
            <a:pPr eaLnBrk="1" hangingPunct="1"/>
            <a:r>
              <a:rPr kumimoji="1" lang="en-US" altLang="zh-CN" sz="3200" b="1" dirty="0" smtClean="0">
                <a:solidFill>
                  <a:srgbClr val="0000CC"/>
                </a:solidFill>
                <a:ea typeface="黑体" pitchFamily="49" charset="-122"/>
              </a:rPr>
              <a:t>5</a:t>
            </a:r>
            <a:r>
              <a:rPr kumimoji="1" lang="zh-CN" altLang="en-US" sz="3200" b="1" dirty="0" smtClean="0">
                <a:solidFill>
                  <a:srgbClr val="0000CC"/>
                </a:solidFill>
                <a:ea typeface="黑体" pitchFamily="49" charset="-122"/>
              </a:rPr>
              <a:t>、欧盟形成的影响</a:t>
            </a:r>
            <a:r>
              <a:rPr kumimoji="1" lang="zh-CN" altLang="en-US" sz="3200" b="1" dirty="0">
                <a:solidFill>
                  <a:srgbClr val="0000CC"/>
                </a:solidFill>
                <a:ea typeface="黑体" pitchFamily="49" charset="-122"/>
              </a:rPr>
              <a:t>：</a:t>
            </a:r>
          </a:p>
        </p:txBody>
      </p:sp>
      <p:sp>
        <p:nvSpPr>
          <p:cNvPr id="50185" name="Text Box 9"/>
          <p:cNvSpPr txBox="1">
            <a:spLocks noChangeArrowheads="1"/>
          </p:cNvSpPr>
          <p:nvPr/>
        </p:nvSpPr>
        <p:spPr bwMode="auto">
          <a:xfrm>
            <a:off x="0" y="928670"/>
            <a:ext cx="9144000" cy="1040285"/>
          </a:xfrm>
          <a:prstGeom prst="rect">
            <a:avLst/>
          </a:prstGeom>
          <a:noFill/>
          <a:ln w="9525">
            <a:noFill/>
            <a:miter lim="800000"/>
            <a:headEnd/>
            <a:tailEnd/>
          </a:ln>
        </p:spPr>
        <p:txBody>
          <a:bodyPr wrap="square">
            <a:spAutoFit/>
          </a:bodyPr>
          <a:lstStyle/>
          <a:p>
            <a:pPr eaLnBrk="1" hangingPunct="1"/>
            <a:r>
              <a:rPr lang="zh-CN" altLang="en-US" sz="2800" b="1" dirty="0" smtClean="0">
                <a:latin typeface="黑体" pitchFamily="49" charset="-122"/>
                <a:ea typeface="黑体" pitchFamily="49" charset="-122"/>
              </a:rPr>
              <a:t>（</a:t>
            </a:r>
            <a:r>
              <a:rPr lang="en-US" altLang="zh-CN" sz="2800" b="1" dirty="0" smtClean="0">
                <a:latin typeface="黑体" pitchFamily="49" charset="-122"/>
                <a:ea typeface="黑体" pitchFamily="49" charset="-122"/>
              </a:rPr>
              <a:t>1</a:t>
            </a:r>
            <a:r>
              <a:rPr lang="zh-CN" altLang="en-US" sz="2800" b="1" dirty="0" smtClean="0">
                <a:latin typeface="黑体" pitchFamily="49" charset="-122"/>
                <a:ea typeface="黑体" pitchFamily="49" charset="-122"/>
              </a:rPr>
              <a:t>）经济</a:t>
            </a:r>
            <a:r>
              <a:rPr lang="zh-CN" altLang="en-US" sz="2800" b="1" dirty="0">
                <a:latin typeface="黑体" pitchFamily="49" charset="-122"/>
                <a:ea typeface="黑体" pitchFamily="49" charset="-122"/>
              </a:rPr>
              <a:t>上：推动欧洲经济发展，成为世界经济三</a:t>
            </a:r>
            <a:r>
              <a:rPr lang="zh-CN" altLang="en-US" sz="2800" b="1" dirty="0" smtClean="0">
                <a:latin typeface="黑体" pitchFamily="49" charset="-122"/>
                <a:ea typeface="黑体" pitchFamily="49" charset="-122"/>
              </a:rPr>
              <a:t>强</a:t>
            </a:r>
            <a:endParaRPr lang="en-US" altLang="zh-CN" sz="2800" b="1" dirty="0" smtClean="0">
              <a:latin typeface="黑体" pitchFamily="49" charset="-122"/>
              <a:ea typeface="黑体" pitchFamily="49" charset="-122"/>
            </a:endParaRPr>
          </a:p>
          <a:p>
            <a:pPr eaLnBrk="1" hangingPunct="1">
              <a:lnSpc>
                <a:spcPct val="120000"/>
              </a:lnSpc>
            </a:pPr>
            <a:r>
              <a:rPr lang="zh-CN" altLang="en-US" sz="2800" b="1" dirty="0" smtClean="0">
                <a:latin typeface="黑体" pitchFamily="49" charset="-122"/>
                <a:ea typeface="黑体" pitchFamily="49" charset="-122"/>
              </a:rPr>
              <a:t>（</a:t>
            </a:r>
            <a:r>
              <a:rPr lang="en-US" altLang="zh-CN" sz="2800" b="1" dirty="0" smtClean="0">
                <a:latin typeface="黑体" pitchFamily="49" charset="-122"/>
                <a:ea typeface="黑体" pitchFamily="49" charset="-122"/>
              </a:rPr>
              <a:t>2</a:t>
            </a:r>
            <a:r>
              <a:rPr lang="zh-CN" altLang="en-US" sz="2800" b="1" dirty="0" smtClean="0">
                <a:latin typeface="黑体" pitchFamily="49" charset="-122"/>
                <a:ea typeface="黑体" pitchFamily="49" charset="-122"/>
              </a:rPr>
              <a:t>）政治</a:t>
            </a:r>
            <a:r>
              <a:rPr lang="zh-CN" altLang="en-US" sz="2800" b="1" dirty="0">
                <a:latin typeface="黑体" pitchFamily="49" charset="-122"/>
                <a:ea typeface="黑体" pitchFamily="49" charset="-122"/>
              </a:rPr>
              <a:t>上：使欧洲的国际地位提高，国际作用增强</a:t>
            </a:r>
          </a:p>
        </p:txBody>
      </p:sp>
      <p:sp>
        <p:nvSpPr>
          <p:cNvPr id="50186" name="Text Box 10"/>
          <p:cNvSpPr txBox="1">
            <a:spLocks noChangeArrowheads="1"/>
          </p:cNvSpPr>
          <p:nvPr/>
        </p:nvSpPr>
        <p:spPr bwMode="auto">
          <a:xfrm>
            <a:off x="0" y="1857364"/>
            <a:ext cx="9144000" cy="954107"/>
          </a:xfrm>
          <a:prstGeom prst="rect">
            <a:avLst/>
          </a:prstGeom>
          <a:noFill/>
          <a:ln w="9525">
            <a:noFill/>
            <a:miter lim="800000"/>
            <a:headEnd/>
            <a:tailEnd/>
          </a:ln>
        </p:spPr>
        <p:txBody>
          <a:bodyPr wrap="square">
            <a:spAutoFit/>
          </a:bodyPr>
          <a:lstStyle/>
          <a:p>
            <a:pPr eaLnBrk="1" hangingPunct="1"/>
            <a:r>
              <a:rPr lang="zh-CN" altLang="en-US" sz="2800" b="1" dirty="0" smtClean="0">
                <a:latin typeface="黑体" pitchFamily="49" charset="-122"/>
                <a:ea typeface="黑体" pitchFamily="49" charset="-122"/>
              </a:rPr>
              <a:t>（</a:t>
            </a:r>
            <a:r>
              <a:rPr lang="en-US" altLang="zh-CN" sz="2800" b="1" dirty="0" smtClean="0">
                <a:latin typeface="黑体" pitchFamily="49" charset="-122"/>
                <a:ea typeface="黑体" pitchFamily="49" charset="-122"/>
              </a:rPr>
              <a:t>3</a:t>
            </a:r>
            <a:r>
              <a:rPr lang="zh-CN" altLang="en-US" sz="2800" b="1" dirty="0" smtClean="0">
                <a:latin typeface="黑体" pitchFamily="49" charset="-122"/>
                <a:ea typeface="黑体" pitchFamily="49" charset="-122"/>
              </a:rPr>
              <a:t>）世界</a:t>
            </a:r>
            <a:r>
              <a:rPr lang="zh-CN" altLang="en-US" sz="2800" b="1" dirty="0">
                <a:latin typeface="黑体" pitchFamily="49" charset="-122"/>
                <a:ea typeface="黑体" pitchFamily="49" charset="-122"/>
              </a:rPr>
              <a:t>格局：对世界经济、政治格局产生重要影响</a:t>
            </a:r>
            <a:r>
              <a:rPr lang="en-US" altLang="zh-CN" sz="2800" b="1" dirty="0" smtClean="0">
                <a:latin typeface="黑体" pitchFamily="49" charset="-122"/>
                <a:ea typeface="黑体" pitchFamily="49" charset="-122"/>
              </a:rPr>
              <a:t>,</a:t>
            </a:r>
            <a:r>
              <a:rPr lang="zh-CN" altLang="en-US" sz="2800" b="1" dirty="0" smtClean="0">
                <a:latin typeface="黑体" pitchFamily="49" charset="-122"/>
                <a:ea typeface="黑体" pitchFamily="49" charset="-122"/>
              </a:rPr>
              <a:t>推动</a:t>
            </a:r>
            <a:r>
              <a:rPr lang="zh-CN" altLang="en-US" sz="2800" b="1" dirty="0">
                <a:latin typeface="黑体" pitchFamily="49" charset="-122"/>
                <a:ea typeface="黑体" pitchFamily="49" charset="-122"/>
              </a:rPr>
              <a:t>世界格局的多极化趋势</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0183"/>
                                        </p:tgtEl>
                                        <p:attrNameLst>
                                          <p:attrName>style.visibility</p:attrName>
                                        </p:attrNameLst>
                                      </p:cBhvr>
                                      <p:to>
                                        <p:strVal val="visible"/>
                                      </p:to>
                                    </p:set>
                                    <p:animEffect transition="in" filter="blinds(horizontal)">
                                      <p:cBhvr>
                                        <p:cTn id="7" dur="500"/>
                                        <p:tgtEl>
                                          <p:spTgt spid="501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0185">
                                            <p:txEl>
                                              <p:pRg st="0" end="0"/>
                                            </p:txEl>
                                          </p:spTgt>
                                        </p:tgtEl>
                                        <p:attrNameLst>
                                          <p:attrName>style.visibility</p:attrName>
                                        </p:attrNameLst>
                                      </p:cBhvr>
                                      <p:to>
                                        <p:strVal val="visible"/>
                                      </p:to>
                                    </p:set>
                                    <p:animEffect transition="in" filter="wipe(left)">
                                      <p:cBhvr>
                                        <p:cTn id="12" dur="1000"/>
                                        <p:tgtEl>
                                          <p:spTgt spid="5018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0185">
                                            <p:txEl>
                                              <p:pRg st="1" end="1"/>
                                            </p:txEl>
                                          </p:spTgt>
                                        </p:tgtEl>
                                        <p:attrNameLst>
                                          <p:attrName>style.visibility</p:attrName>
                                        </p:attrNameLst>
                                      </p:cBhvr>
                                      <p:to>
                                        <p:strVal val="visible"/>
                                      </p:to>
                                    </p:set>
                                    <p:animEffect transition="in" filter="wipe(left)">
                                      <p:cBhvr>
                                        <p:cTn id="17" dur="1000"/>
                                        <p:tgtEl>
                                          <p:spTgt spid="5018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0186"/>
                                        </p:tgtEl>
                                        <p:attrNameLst>
                                          <p:attrName>style.visibility</p:attrName>
                                        </p:attrNameLst>
                                      </p:cBhvr>
                                      <p:to>
                                        <p:strVal val="visible"/>
                                      </p:to>
                                    </p:set>
                                    <p:animEffect transition="in" filter="wipe(left)">
                                      <p:cBhvr>
                                        <p:cTn id="22" dur="1000"/>
                                        <p:tgtEl>
                                          <p:spTgt spid="50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3" grpId="0"/>
      <p:bldP spid="50185" grpId="0" build="p"/>
      <p:bldP spid="5018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body" idx="4294967295"/>
          </p:nvPr>
        </p:nvSpPr>
        <p:spPr bwMode="auto">
          <a:xfrm>
            <a:off x="357158" y="785794"/>
            <a:ext cx="7772400" cy="984250"/>
          </a:xfrm>
          <a:prstGeom prst="rect">
            <a:avLst/>
          </a:prstGeom>
          <a:noFill/>
          <a:ln>
            <a:solidFill>
              <a:srgbClr val="000000"/>
            </a:solidFill>
            <a:miter lim="800000"/>
            <a:headEnd/>
            <a:tailEnd/>
          </a:ln>
        </p:spPr>
        <p:txBody>
          <a:bodyPr lIns="0" tIns="0" rIns="0" bIns="0">
            <a:spAutoFit/>
          </a:bodyPr>
          <a:lstStyle/>
          <a:p>
            <a:pPr>
              <a:buFont typeface="Arial" pitchFamily="34" charset="0"/>
              <a:buNone/>
            </a:pPr>
            <a:r>
              <a:rPr lang="zh-CN" altLang="en-US" b="1" dirty="0" smtClean="0">
                <a:solidFill>
                  <a:srgbClr val="FF3300"/>
                </a:solidFill>
                <a:latin typeface="黑体" pitchFamily="49" charset="-122"/>
                <a:ea typeface="黑体" pitchFamily="49" charset="-122"/>
              </a:rPr>
              <a:t>思考：从欧共体到欧盟的发展，你看到欧洲的联合有哪些实质性的变化？</a:t>
            </a:r>
          </a:p>
        </p:txBody>
      </p:sp>
      <p:sp>
        <p:nvSpPr>
          <p:cNvPr id="53251" name="Rectangle 3"/>
          <p:cNvSpPr>
            <a:spLocks noChangeArrowheads="1"/>
          </p:cNvSpPr>
          <p:nvPr/>
        </p:nvSpPr>
        <p:spPr bwMode="auto">
          <a:xfrm>
            <a:off x="0" y="2143116"/>
            <a:ext cx="9144000" cy="3293209"/>
          </a:xfrm>
          <a:prstGeom prst="rect">
            <a:avLst/>
          </a:prstGeom>
          <a:solidFill>
            <a:srgbClr val="FFCC99"/>
          </a:solidFill>
          <a:ln w="9525">
            <a:solidFill>
              <a:srgbClr val="FFCC99"/>
            </a:solidFill>
            <a:miter lim="800000"/>
            <a:headEnd/>
            <a:tailEnd/>
          </a:ln>
        </p:spPr>
        <p:txBody>
          <a:bodyPr wrap="square">
            <a:spAutoFit/>
          </a:bodyPr>
          <a:lstStyle/>
          <a:p>
            <a:pPr eaLnBrk="1" hangingPunct="1">
              <a:spcBef>
                <a:spcPct val="50000"/>
              </a:spcBef>
              <a:buClr>
                <a:schemeClr val="hlink"/>
              </a:buClr>
              <a:buSzPct val="60000"/>
              <a:buFont typeface="Wingdings" pitchFamily="2" charset="2"/>
              <a:buNone/>
            </a:pPr>
            <a:r>
              <a:rPr lang="zh-CN" altLang="en-US" sz="3200" dirty="0">
                <a:solidFill>
                  <a:srgbClr val="FF0000"/>
                </a:solidFill>
                <a:latin typeface="华文中宋" pitchFamily="2" charset="-122"/>
                <a:ea typeface="华文中宋" pitchFamily="2" charset="-122"/>
              </a:rPr>
              <a:t>性质上</a:t>
            </a:r>
            <a:r>
              <a:rPr lang="zh-CN" altLang="en-US" sz="3200" dirty="0" smtClean="0">
                <a:solidFill>
                  <a:srgbClr val="FF0000"/>
                </a:solidFill>
                <a:latin typeface="华文中宋" pitchFamily="2" charset="-122"/>
                <a:ea typeface="华文中宋" pitchFamily="2" charset="-122"/>
              </a:rPr>
              <a:t>：</a:t>
            </a:r>
            <a:endParaRPr lang="en-US" altLang="zh-CN" sz="3200" dirty="0" smtClean="0">
              <a:solidFill>
                <a:srgbClr val="FF0000"/>
              </a:solidFill>
              <a:latin typeface="华文中宋" pitchFamily="2" charset="-122"/>
              <a:ea typeface="华文中宋" pitchFamily="2" charset="-122"/>
            </a:endParaRPr>
          </a:p>
          <a:p>
            <a:pPr eaLnBrk="1" hangingPunct="1">
              <a:spcBef>
                <a:spcPct val="50000"/>
              </a:spcBef>
              <a:buClr>
                <a:schemeClr val="hlink"/>
              </a:buClr>
              <a:buSzPct val="60000"/>
              <a:buFont typeface="Wingdings" pitchFamily="2" charset="2"/>
              <a:buNone/>
            </a:pPr>
            <a:r>
              <a:rPr lang="zh-CN" altLang="en-US" sz="3200" dirty="0" smtClean="0">
                <a:latin typeface="华文中宋" pitchFamily="2" charset="-122"/>
                <a:ea typeface="华文中宋" pitchFamily="2" charset="-122"/>
              </a:rPr>
              <a:t>由</a:t>
            </a:r>
            <a:r>
              <a:rPr lang="zh-CN" altLang="en-US" sz="3200" dirty="0">
                <a:latin typeface="华文中宋" pitchFamily="2" charset="-122"/>
                <a:ea typeface="华文中宋" pitchFamily="2" charset="-122"/>
              </a:rPr>
              <a:t>一个</a:t>
            </a:r>
            <a:r>
              <a:rPr lang="zh-CN" altLang="en-US" sz="3200" dirty="0">
                <a:solidFill>
                  <a:srgbClr val="0000CC"/>
                </a:solidFill>
                <a:latin typeface="华文中宋" pitchFamily="2" charset="-122"/>
                <a:ea typeface="华文中宋" pitchFamily="2" charset="-122"/>
              </a:rPr>
              <a:t>以经济合作为主</a:t>
            </a:r>
            <a:r>
              <a:rPr lang="zh-CN" altLang="en-US" sz="3200" dirty="0">
                <a:latin typeface="华文中宋" pitchFamily="2" charset="-122"/>
                <a:ea typeface="华文中宋" pitchFamily="2" charset="-122"/>
              </a:rPr>
              <a:t>的组织转变为一个具有</a:t>
            </a:r>
            <a:r>
              <a:rPr lang="zh-CN" altLang="en-US" sz="3200" dirty="0">
                <a:solidFill>
                  <a:srgbClr val="0000CC"/>
                </a:solidFill>
                <a:latin typeface="华文中宋" pitchFamily="2" charset="-122"/>
                <a:ea typeface="华文中宋" pitchFamily="2" charset="-122"/>
              </a:rPr>
              <a:t>经济和政治双重性质</a:t>
            </a:r>
            <a:r>
              <a:rPr lang="zh-CN" altLang="en-US" sz="3200" dirty="0">
                <a:latin typeface="华文中宋" pitchFamily="2" charset="-122"/>
                <a:ea typeface="华文中宋" pitchFamily="2" charset="-122"/>
              </a:rPr>
              <a:t>的组织。</a:t>
            </a:r>
          </a:p>
          <a:p>
            <a:pPr eaLnBrk="1" hangingPunct="1">
              <a:spcBef>
                <a:spcPct val="50000"/>
              </a:spcBef>
              <a:buClr>
                <a:schemeClr val="hlink"/>
              </a:buClr>
              <a:buSzPct val="60000"/>
              <a:buFont typeface="Wingdings" pitchFamily="2" charset="2"/>
              <a:buNone/>
            </a:pPr>
            <a:r>
              <a:rPr lang="zh-CN" altLang="en-US" sz="3200" dirty="0">
                <a:solidFill>
                  <a:srgbClr val="FF0000"/>
                </a:solidFill>
                <a:latin typeface="华文中宋" pitchFamily="2" charset="-122"/>
                <a:ea typeface="华文中宋" pitchFamily="2" charset="-122"/>
              </a:rPr>
              <a:t>内容上</a:t>
            </a:r>
            <a:r>
              <a:rPr lang="zh-CN" altLang="en-US" sz="3200" dirty="0" smtClean="0">
                <a:solidFill>
                  <a:srgbClr val="FF0000"/>
                </a:solidFill>
                <a:latin typeface="华文中宋" pitchFamily="2" charset="-122"/>
                <a:ea typeface="华文中宋" pitchFamily="2" charset="-122"/>
              </a:rPr>
              <a:t>：</a:t>
            </a:r>
            <a:endParaRPr lang="en-US" altLang="zh-CN" sz="3200" dirty="0" smtClean="0">
              <a:solidFill>
                <a:srgbClr val="FF0000"/>
              </a:solidFill>
              <a:latin typeface="华文中宋" pitchFamily="2" charset="-122"/>
              <a:ea typeface="华文中宋" pitchFamily="2" charset="-122"/>
            </a:endParaRPr>
          </a:p>
          <a:p>
            <a:pPr eaLnBrk="1" hangingPunct="1">
              <a:spcBef>
                <a:spcPct val="50000"/>
              </a:spcBef>
              <a:buClr>
                <a:schemeClr val="hlink"/>
              </a:buClr>
              <a:buSzPct val="60000"/>
              <a:buFont typeface="Wingdings" pitchFamily="2" charset="2"/>
              <a:buNone/>
            </a:pPr>
            <a:r>
              <a:rPr lang="zh-CN" altLang="en-US" sz="3200" dirty="0" smtClean="0">
                <a:latin typeface="华文中宋" pitchFamily="2" charset="-122"/>
                <a:ea typeface="华文中宋" pitchFamily="2" charset="-122"/>
              </a:rPr>
              <a:t>由</a:t>
            </a:r>
            <a:r>
              <a:rPr lang="zh-CN" altLang="en-US" sz="3200" dirty="0">
                <a:solidFill>
                  <a:srgbClr val="0000CC"/>
                </a:solidFill>
                <a:latin typeface="华文中宋" pitchFamily="2" charset="-122"/>
                <a:ea typeface="华文中宋" pitchFamily="2" charset="-122"/>
              </a:rPr>
              <a:t>经济合作</a:t>
            </a:r>
            <a:r>
              <a:rPr lang="zh-CN" altLang="en-US" sz="3200" dirty="0">
                <a:latin typeface="华文中宋" pitchFamily="2" charset="-122"/>
                <a:ea typeface="华文中宋" pitchFamily="2" charset="-122"/>
              </a:rPr>
              <a:t>扩大到</a:t>
            </a:r>
            <a:r>
              <a:rPr lang="zh-CN" altLang="en-US" sz="3200" dirty="0">
                <a:solidFill>
                  <a:srgbClr val="0000CC"/>
                </a:solidFill>
                <a:latin typeface="华文中宋" pitchFamily="2" charset="-122"/>
                <a:ea typeface="华文中宋" pitchFamily="2" charset="-122"/>
              </a:rPr>
              <a:t>政治、经济、军事</a:t>
            </a:r>
            <a:r>
              <a:rPr lang="zh-CN" altLang="en-US" sz="3200" dirty="0">
                <a:latin typeface="华文中宋" pitchFamily="2" charset="-122"/>
                <a:ea typeface="华文中宋" pitchFamily="2" charset="-122"/>
              </a:rPr>
              <a:t>一体化。</a:t>
            </a:r>
          </a:p>
        </p:txBody>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 calcmode="lin" valueType="num">
                                      <p:cBhvr additive="base">
                                        <p:cTn id="7" dur="500" fill="hold"/>
                                        <p:tgtEl>
                                          <p:spTgt spid="53251"/>
                                        </p:tgtEl>
                                        <p:attrNameLst>
                                          <p:attrName>ppt_x</p:attrName>
                                        </p:attrNameLst>
                                      </p:cBhvr>
                                      <p:tavLst>
                                        <p:tav tm="0">
                                          <p:val>
                                            <p:strVal val="0-#ppt_w/2"/>
                                          </p:val>
                                        </p:tav>
                                        <p:tav tm="100000">
                                          <p:val>
                                            <p:strVal val="#ppt_x"/>
                                          </p:val>
                                        </p:tav>
                                      </p:tavLst>
                                    </p:anim>
                                    <p:anim calcmode="lin" valueType="num">
                                      <p:cBhvr additive="base">
                                        <p:cTn id="8" dur="500" fill="hold"/>
                                        <p:tgtEl>
                                          <p:spTgt spid="532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395082" y="2714620"/>
            <a:ext cx="8748918" cy="1261884"/>
          </a:xfrm>
          <a:prstGeom prst="rect">
            <a:avLst/>
          </a:prstGeom>
          <a:noFill/>
          <a:ln w="9525">
            <a:noFill/>
            <a:miter lim="800000"/>
            <a:headEnd/>
            <a:tailEnd/>
          </a:ln>
        </p:spPr>
        <p:txBody>
          <a:bodyPr>
            <a:spAutoFit/>
          </a:bodyPr>
          <a:lstStyle/>
          <a:p>
            <a:pPr eaLnBrk="1" hangingPunct="1"/>
            <a:r>
              <a:rPr lang="en-US" altLang="zh-CN" sz="2800" b="1" dirty="0">
                <a:solidFill>
                  <a:srgbClr val="0000CC"/>
                </a:solidFill>
                <a:latin typeface="黑体" pitchFamily="49" charset="-122"/>
                <a:ea typeface="黑体" pitchFamily="49" charset="-122"/>
              </a:rPr>
              <a:t>2</a:t>
            </a:r>
            <a:r>
              <a:rPr lang="zh-CN" altLang="en-US" sz="2400" b="1" dirty="0">
                <a:solidFill>
                  <a:srgbClr val="0000CC"/>
                </a:solidFill>
                <a:latin typeface="黑体" pitchFamily="49" charset="-122"/>
                <a:ea typeface="黑体" pitchFamily="49" charset="-122"/>
              </a:rPr>
              <a:t>、</a:t>
            </a:r>
            <a:r>
              <a:rPr lang="zh-CN" altLang="en-US" sz="2800" b="1" dirty="0">
                <a:solidFill>
                  <a:srgbClr val="0000CC"/>
                </a:solidFill>
                <a:latin typeface="黑体" pitchFamily="49" charset="-122"/>
                <a:ea typeface="黑体" pitchFamily="49" charset="-122"/>
              </a:rPr>
              <a:t>建立过程：</a:t>
            </a:r>
          </a:p>
          <a:p>
            <a:pPr eaLnBrk="1" hangingPunct="1"/>
            <a:r>
              <a:rPr lang="zh-CN" altLang="en-US" sz="2400" b="1" dirty="0">
                <a:latin typeface="黑体" pitchFamily="49" charset="-122"/>
                <a:ea typeface="黑体" pitchFamily="49" charset="-122"/>
              </a:rPr>
              <a:t> </a:t>
            </a:r>
            <a:r>
              <a:rPr lang="zh-CN" altLang="en-US" sz="2400" b="1" dirty="0" smtClean="0">
                <a:latin typeface="黑体" pitchFamily="49" charset="-122"/>
                <a:ea typeface="黑体" pitchFamily="49" charset="-122"/>
              </a:rPr>
              <a:t>（</a:t>
            </a:r>
            <a:r>
              <a:rPr lang="en-US" altLang="zh-CN" sz="2400" b="1" dirty="0" smtClean="0">
                <a:latin typeface="黑体" pitchFamily="49" charset="-122"/>
                <a:ea typeface="黑体" pitchFamily="49" charset="-122"/>
              </a:rPr>
              <a:t>1</a:t>
            </a:r>
            <a:r>
              <a:rPr lang="zh-CN" altLang="en-US" sz="2400" b="1" dirty="0" smtClean="0">
                <a:latin typeface="黑体" pitchFamily="49" charset="-122"/>
                <a:ea typeface="黑体" pitchFamily="49" charset="-122"/>
              </a:rPr>
              <a:t>） </a:t>
            </a:r>
            <a:r>
              <a:rPr lang="en-US" altLang="zh-CN" sz="2400" b="1" dirty="0">
                <a:solidFill>
                  <a:srgbClr val="FF0000"/>
                </a:solidFill>
                <a:latin typeface="黑体" pitchFamily="49" charset="-122"/>
                <a:ea typeface="黑体" pitchFamily="49" charset="-122"/>
              </a:rPr>
              <a:t>1992</a:t>
            </a:r>
            <a:r>
              <a:rPr lang="zh-CN" altLang="en-US" sz="2400" b="1" dirty="0">
                <a:solidFill>
                  <a:srgbClr val="FF0000"/>
                </a:solidFill>
                <a:latin typeface="黑体" pitchFamily="49" charset="-122"/>
                <a:ea typeface="黑体" pitchFamily="49" charset="-122"/>
              </a:rPr>
              <a:t>年，签署</a:t>
            </a:r>
            <a:r>
              <a:rPr lang="en-US" altLang="zh-CN" sz="2400" b="1" dirty="0">
                <a:solidFill>
                  <a:srgbClr val="FF0000"/>
                </a:solidFill>
                <a:latin typeface="黑体" pitchFamily="49" charset="-122"/>
                <a:ea typeface="黑体" pitchFamily="49" charset="-122"/>
              </a:rPr>
              <a:t>《</a:t>
            </a:r>
            <a:r>
              <a:rPr lang="zh-CN" altLang="en-US" sz="2400" b="1" dirty="0">
                <a:solidFill>
                  <a:srgbClr val="FF0000"/>
                </a:solidFill>
                <a:latin typeface="黑体" pitchFamily="49" charset="-122"/>
                <a:ea typeface="黑体" pitchFamily="49" charset="-122"/>
              </a:rPr>
              <a:t>北美自由贸易协定</a:t>
            </a:r>
            <a:r>
              <a:rPr lang="en-US" altLang="zh-CN" sz="2400" b="1" dirty="0">
                <a:solidFill>
                  <a:srgbClr val="FF0000"/>
                </a:solidFill>
                <a:latin typeface="黑体" pitchFamily="49" charset="-122"/>
                <a:ea typeface="黑体" pitchFamily="49" charset="-122"/>
              </a:rPr>
              <a:t>》</a:t>
            </a:r>
            <a:r>
              <a:rPr lang="zh-CN" altLang="en-US" sz="2400" b="1" dirty="0">
                <a:latin typeface="黑体" pitchFamily="49" charset="-122"/>
                <a:ea typeface="黑体" pitchFamily="49" charset="-122"/>
              </a:rPr>
              <a:t>；  </a:t>
            </a:r>
          </a:p>
          <a:p>
            <a:pPr eaLnBrk="1" hangingPunct="1"/>
            <a:r>
              <a:rPr lang="zh-CN" altLang="en-US" sz="2400" b="1" dirty="0">
                <a:solidFill>
                  <a:srgbClr val="FF0000"/>
                </a:solidFill>
                <a:latin typeface="黑体" pitchFamily="49" charset="-122"/>
                <a:ea typeface="黑体" pitchFamily="49" charset="-122"/>
              </a:rPr>
              <a:t> </a:t>
            </a:r>
            <a:r>
              <a:rPr lang="zh-CN" altLang="en-US" sz="2400" b="1" dirty="0" smtClean="0">
                <a:latin typeface="黑体" pitchFamily="49" charset="-122"/>
                <a:ea typeface="黑体" pitchFamily="49" charset="-122"/>
              </a:rPr>
              <a:t>（</a:t>
            </a:r>
            <a:r>
              <a:rPr lang="en-US" altLang="zh-CN" sz="2400" b="1" dirty="0" smtClean="0">
                <a:latin typeface="黑体" pitchFamily="49" charset="-122"/>
                <a:ea typeface="黑体" pitchFamily="49" charset="-122"/>
              </a:rPr>
              <a:t>2</a:t>
            </a:r>
            <a:r>
              <a:rPr lang="zh-CN" altLang="en-US" sz="2400" b="1" dirty="0" smtClean="0">
                <a:latin typeface="黑体" pitchFamily="49" charset="-122"/>
                <a:ea typeface="黑体" pitchFamily="49" charset="-122"/>
              </a:rPr>
              <a:t>） </a:t>
            </a:r>
            <a:r>
              <a:rPr lang="en-US" altLang="zh-CN" sz="2400" b="1" dirty="0">
                <a:solidFill>
                  <a:srgbClr val="FF0000"/>
                </a:solidFill>
                <a:latin typeface="黑体" pitchFamily="49" charset="-122"/>
                <a:ea typeface="黑体" pitchFamily="49" charset="-122"/>
              </a:rPr>
              <a:t>1994.1.1</a:t>
            </a:r>
            <a:r>
              <a:rPr lang="zh-CN" altLang="en-US" sz="2400" b="1" dirty="0">
                <a:solidFill>
                  <a:srgbClr val="FF0000"/>
                </a:solidFill>
                <a:latin typeface="黑体" pitchFamily="49" charset="-122"/>
                <a:ea typeface="黑体" pitchFamily="49" charset="-122"/>
              </a:rPr>
              <a:t>，</a:t>
            </a:r>
            <a:r>
              <a:rPr lang="en-US" altLang="zh-CN" sz="2400" b="1" dirty="0">
                <a:solidFill>
                  <a:srgbClr val="FF0000"/>
                </a:solidFill>
                <a:latin typeface="黑体" pitchFamily="49" charset="-122"/>
                <a:ea typeface="黑体" pitchFamily="49" charset="-122"/>
              </a:rPr>
              <a:t>《</a:t>
            </a:r>
            <a:r>
              <a:rPr lang="zh-CN" altLang="en-US" sz="2400" b="1" dirty="0">
                <a:solidFill>
                  <a:srgbClr val="FF0000"/>
                </a:solidFill>
                <a:latin typeface="黑体" pitchFamily="49" charset="-122"/>
                <a:ea typeface="黑体" pitchFamily="49" charset="-122"/>
              </a:rPr>
              <a:t>协定</a:t>
            </a:r>
            <a:r>
              <a:rPr lang="en-US" altLang="zh-CN" sz="2400" b="1" dirty="0">
                <a:solidFill>
                  <a:srgbClr val="FF0000"/>
                </a:solidFill>
                <a:latin typeface="黑体" pitchFamily="49" charset="-122"/>
                <a:ea typeface="黑体" pitchFamily="49" charset="-122"/>
              </a:rPr>
              <a:t>》</a:t>
            </a:r>
            <a:r>
              <a:rPr lang="zh-CN" altLang="en-US" sz="2400" b="1" dirty="0">
                <a:solidFill>
                  <a:srgbClr val="FF0000"/>
                </a:solidFill>
                <a:latin typeface="黑体" pitchFamily="49" charset="-122"/>
                <a:ea typeface="黑体" pitchFamily="49" charset="-122"/>
              </a:rPr>
              <a:t>生效，正式诞生。</a:t>
            </a:r>
          </a:p>
        </p:txBody>
      </p:sp>
      <p:sp>
        <p:nvSpPr>
          <p:cNvPr id="25603" name="Rectangle 3"/>
          <p:cNvSpPr>
            <a:spLocks noChangeArrowheads="1"/>
          </p:cNvSpPr>
          <p:nvPr/>
        </p:nvSpPr>
        <p:spPr bwMode="auto">
          <a:xfrm>
            <a:off x="0" y="214290"/>
            <a:ext cx="6072198" cy="584775"/>
          </a:xfrm>
          <a:prstGeom prst="rect">
            <a:avLst/>
          </a:prstGeom>
          <a:noFill/>
          <a:ln w="9525">
            <a:noFill/>
            <a:miter lim="800000"/>
            <a:headEnd/>
            <a:tailEnd/>
          </a:ln>
        </p:spPr>
        <p:txBody>
          <a:bodyPr wrap="square">
            <a:spAutoFit/>
          </a:bodyPr>
          <a:lstStyle/>
          <a:p>
            <a:pPr eaLnBrk="1" hangingPunct="1"/>
            <a:r>
              <a:rPr lang="zh-CN" altLang="en-US" sz="3200" b="1" dirty="0">
                <a:solidFill>
                  <a:srgbClr val="FF0000"/>
                </a:solidFill>
              </a:rPr>
              <a:t>二、北美</a:t>
            </a:r>
            <a:r>
              <a:rPr lang="zh-CN" altLang="en-US" sz="3200" b="1" dirty="0" smtClean="0">
                <a:solidFill>
                  <a:srgbClr val="FF0000"/>
                </a:solidFill>
              </a:rPr>
              <a:t>自由贸易区（</a:t>
            </a:r>
            <a:r>
              <a:rPr lang="en-US" altLang="zh-CN" sz="3200" b="1" dirty="0" smtClean="0">
                <a:solidFill>
                  <a:srgbClr val="FF0000"/>
                </a:solidFill>
              </a:rPr>
              <a:t>1994</a:t>
            </a:r>
            <a:r>
              <a:rPr lang="zh-CN" altLang="en-US" sz="3200" b="1" dirty="0" smtClean="0">
                <a:solidFill>
                  <a:srgbClr val="FF0000"/>
                </a:solidFill>
              </a:rPr>
              <a:t>）</a:t>
            </a:r>
            <a:endParaRPr lang="zh-CN" altLang="en-US" sz="3200" b="1" dirty="0">
              <a:solidFill>
                <a:srgbClr val="FF0000"/>
              </a:solidFill>
            </a:endParaRPr>
          </a:p>
        </p:txBody>
      </p:sp>
      <p:sp>
        <p:nvSpPr>
          <p:cNvPr id="25604" name="Rectangle 4"/>
          <p:cNvSpPr>
            <a:spLocks noChangeArrowheads="1"/>
          </p:cNvSpPr>
          <p:nvPr/>
        </p:nvSpPr>
        <p:spPr bwMode="auto">
          <a:xfrm>
            <a:off x="395053" y="857232"/>
            <a:ext cx="3429595" cy="519112"/>
          </a:xfrm>
          <a:prstGeom prst="rect">
            <a:avLst/>
          </a:prstGeom>
          <a:noFill/>
          <a:ln w="9525">
            <a:noFill/>
            <a:miter lim="800000"/>
            <a:headEnd/>
            <a:tailEnd/>
          </a:ln>
        </p:spPr>
        <p:txBody>
          <a:bodyPr>
            <a:spAutoFit/>
          </a:bodyPr>
          <a:lstStyle/>
          <a:p>
            <a:pPr eaLnBrk="1" hangingPunct="1"/>
            <a:r>
              <a:rPr kumimoji="1" lang="en-US" altLang="zh-CN" sz="2800" b="1" dirty="0">
                <a:solidFill>
                  <a:srgbClr val="0000CC"/>
                </a:solidFill>
                <a:ea typeface="黑体" pitchFamily="49" charset="-122"/>
              </a:rPr>
              <a:t>1</a:t>
            </a:r>
            <a:r>
              <a:rPr kumimoji="1" lang="zh-CN" altLang="en-US" sz="2800" b="1" dirty="0">
                <a:solidFill>
                  <a:srgbClr val="0000CC"/>
                </a:solidFill>
                <a:ea typeface="黑体" pitchFamily="49" charset="-122"/>
              </a:rPr>
              <a:t>、建立背景：</a:t>
            </a:r>
          </a:p>
        </p:txBody>
      </p:sp>
      <p:sp>
        <p:nvSpPr>
          <p:cNvPr id="58373" name="Text Box 5"/>
          <p:cNvSpPr txBox="1">
            <a:spLocks noChangeArrowheads="1"/>
          </p:cNvSpPr>
          <p:nvPr/>
        </p:nvSpPr>
        <p:spPr bwMode="auto">
          <a:xfrm>
            <a:off x="341502" y="1428736"/>
            <a:ext cx="8532337" cy="1200329"/>
          </a:xfrm>
          <a:prstGeom prst="rect">
            <a:avLst/>
          </a:prstGeom>
          <a:noFill/>
          <a:ln w="9525">
            <a:noFill/>
            <a:miter lim="800000"/>
            <a:headEnd/>
            <a:tailEnd/>
          </a:ln>
        </p:spPr>
        <p:txBody>
          <a:bodyPr>
            <a:spAutoFit/>
          </a:bodyPr>
          <a:lstStyle/>
          <a:p>
            <a:pPr eaLnBrk="1" hangingPunct="1"/>
            <a:r>
              <a:rPr lang="zh-CN" altLang="en-US" sz="2400" b="1" dirty="0" smtClean="0">
                <a:latin typeface="黑体" pitchFamily="49" charset="-122"/>
                <a:ea typeface="黑体" pitchFamily="49" charset="-122"/>
              </a:rPr>
              <a:t>（</a:t>
            </a:r>
            <a:r>
              <a:rPr lang="en-US" altLang="zh-CN" sz="2400" b="1" dirty="0" smtClean="0">
                <a:latin typeface="黑体" pitchFamily="49" charset="-122"/>
                <a:ea typeface="黑体" pitchFamily="49" charset="-122"/>
              </a:rPr>
              <a:t>1</a:t>
            </a:r>
            <a:r>
              <a:rPr lang="zh-CN" altLang="en-US" sz="2400" b="1" dirty="0" smtClean="0">
                <a:latin typeface="黑体" pitchFamily="49" charset="-122"/>
                <a:ea typeface="黑体" pitchFamily="49" charset="-122"/>
              </a:rPr>
              <a:t>）西欧</a:t>
            </a:r>
            <a:r>
              <a:rPr lang="zh-CN" altLang="en-US" sz="2400" b="1" dirty="0">
                <a:latin typeface="黑体" pitchFamily="49" charset="-122"/>
                <a:ea typeface="黑体" pitchFamily="49" charset="-122"/>
              </a:rPr>
              <a:t>和日本的崛起对美国霸主的挑战</a:t>
            </a:r>
            <a:r>
              <a:rPr lang="en-US" altLang="zh-CN" sz="2400" b="1" dirty="0" smtClean="0">
                <a:latin typeface="黑体" pitchFamily="49" charset="-122"/>
                <a:ea typeface="黑体" pitchFamily="49" charset="-122"/>
              </a:rPr>
              <a:t>;</a:t>
            </a:r>
          </a:p>
          <a:p>
            <a:pPr eaLnBrk="1" hangingPunct="1"/>
            <a:r>
              <a:rPr lang="zh-CN" altLang="en-US" sz="2400" b="1" dirty="0" smtClean="0">
                <a:latin typeface="黑体" pitchFamily="49" charset="-122"/>
                <a:ea typeface="黑体" pitchFamily="49" charset="-122"/>
              </a:rPr>
              <a:t>（</a:t>
            </a:r>
            <a:r>
              <a:rPr lang="en-US" altLang="zh-CN" sz="2400" b="1" dirty="0" smtClean="0">
                <a:latin typeface="黑体" pitchFamily="49" charset="-122"/>
                <a:ea typeface="黑体" pitchFamily="49" charset="-122"/>
              </a:rPr>
              <a:t>2</a:t>
            </a:r>
            <a:r>
              <a:rPr lang="zh-CN" altLang="en-US" sz="2400" b="1" dirty="0" smtClean="0">
                <a:latin typeface="黑体" pitchFamily="49" charset="-122"/>
                <a:ea typeface="黑体" pitchFamily="49" charset="-122"/>
              </a:rPr>
              <a:t>）经济全球化趋势的挑战；</a:t>
            </a:r>
          </a:p>
          <a:p>
            <a:pPr eaLnBrk="1" hangingPunct="1"/>
            <a:r>
              <a:rPr lang="zh-CN" altLang="en-US" sz="2400" b="1" dirty="0" smtClean="0">
                <a:latin typeface="黑体" pitchFamily="49" charset="-122"/>
                <a:ea typeface="黑体" pitchFamily="49" charset="-122"/>
              </a:rPr>
              <a:t>（</a:t>
            </a:r>
            <a:r>
              <a:rPr lang="en-US" altLang="zh-CN" sz="2400" b="1" dirty="0" smtClean="0">
                <a:latin typeface="黑体" pitchFamily="49" charset="-122"/>
                <a:ea typeface="黑体" pitchFamily="49" charset="-122"/>
              </a:rPr>
              <a:t>3</a:t>
            </a:r>
            <a:r>
              <a:rPr lang="zh-CN" altLang="en-US" sz="2400" b="1" dirty="0" smtClean="0">
                <a:latin typeface="黑体" pitchFamily="49" charset="-122"/>
                <a:ea typeface="黑体" pitchFamily="49" charset="-122"/>
              </a:rPr>
              <a:t>）美</a:t>
            </a:r>
            <a:r>
              <a:rPr lang="zh-CN" altLang="en-US" sz="2400" b="1" dirty="0">
                <a:latin typeface="黑体" pitchFamily="49" charset="-122"/>
                <a:ea typeface="黑体" pitchFamily="49" charset="-122"/>
              </a:rPr>
              <a:t>、加、墨三国经济发展的内在需要。</a:t>
            </a:r>
          </a:p>
        </p:txBody>
      </p:sp>
      <p:sp>
        <p:nvSpPr>
          <p:cNvPr id="58374" name="Text Box 6"/>
          <p:cNvSpPr txBox="1">
            <a:spLocks noChangeArrowheads="1"/>
          </p:cNvSpPr>
          <p:nvPr/>
        </p:nvSpPr>
        <p:spPr bwMode="auto">
          <a:xfrm>
            <a:off x="341502" y="4214818"/>
            <a:ext cx="7718374" cy="1631216"/>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1" hangingPunct="1">
              <a:defRPr/>
            </a:pPr>
            <a:r>
              <a:rPr lang="en-US" altLang="zh-CN" sz="2800" b="1" dirty="0">
                <a:solidFill>
                  <a:srgbClr val="0000CC"/>
                </a:solidFill>
                <a:latin typeface="黑体" pitchFamily="49" charset="-122"/>
                <a:ea typeface="黑体" pitchFamily="49" charset="-122"/>
              </a:rPr>
              <a:t>3</a:t>
            </a:r>
            <a:r>
              <a:rPr lang="zh-CN" altLang="en-US" sz="2800" b="1" dirty="0">
                <a:solidFill>
                  <a:srgbClr val="0000CC"/>
                </a:solidFill>
                <a:latin typeface="黑体" pitchFamily="49" charset="-122"/>
                <a:ea typeface="黑体" pitchFamily="49" charset="-122"/>
              </a:rPr>
              <a:t>、协定的内容：</a:t>
            </a:r>
          </a:p>
          <a:p>
            <a:pPr eaLnBrk="1" hangingPunct="1">
              <a:defRPr/>
            </a:pPr>
            <a:r>
              <a:rPr lang="zh-CN" altLang="en-US" b="1" dirty="0">
                <a:effectLst>
                  <a:outerShdw blurRad="38100" dist="38100" dir="2700000" algn="tl">
                    <a:srgbClr val="C0C0C0"/>
                  </a:outerShdw>
                </a:effectLst>
              </a:rPr>
              <a:t>  </a:t>
            </a:r>
            <a:r>
              <a:rPr lang="zh-CN" altLang="en-US" sz="2400" b="1" dirty="0">
                <a:effectLst>
                  <a:outerShdw blurRad="38100" dist="38100" dir="2700000" algn="tl">
                    <a:srgbClr val="C0C0C0"/>
                  </a:outerShdw>
                </a:effectLst>
              </a:rPr>
              <a:t> </a:t>
            </a:r>
            <a:r>
              <a:rPr lang="zh-CN" altLang="en-US" sz="2400" b="1" dirty="0" smtClean="0">
                <a:effectLst>
                  <a:outerShdw blurRad="38100" dist="38100" dir="2700000" algn="tl">
                    <a:srgbClr val="C0C0C0"/>
                  </a:outerShdw>
                </a:effectLst>
              </a:rPr>
              <a:t>（</a:t>
            </a:r>
            <a:r>
              <a:rPr lang="en-US" altLang="zh-CN" sz="2400" b="1" dirty="0" smtClean="0">
                <a:effectLst>
                  <a:outerShdw blurRad="38100" dist="38100" dir="2700000" algn="tl">
                    <a:srgbClr val="C0C0C0"/>
                  </a:outerShdw>
                </a:effectLst>
              </a:rPr>
              <a:t>1</a:t>
            </a:r>
            <a:r>
              <a:rPr lang="zh-CN" altLang="en-US" sz="2400" b="1" dirty="0" smtClean="0">
                <a:effectLst>
                  <a:outerShdw blurRad="38100" dist="38100" dir="2700000" algn="tl">
                    <a:srgbClr val="C0C0C0"/>
                  </a:outerShdw>
                </a:effectLst>
              </a:rPr>
              <a:t>）三国</a:t>
            </a:r>
            <a:r>
              <a:rPr lang="zh-CN" altLang="en-US" sz="2400" b="1" dirty="0">
                <a:effectLst>
                  <a:outerShdw blurRad="38100" dist="38100" dir="2700000" algn="tl">
                    <a:srgbClr val="C0C0C0"/>
                  </a:outerShdw>
                </a:effectLst>
              </a:rPr>
              <a:t>在</a:t>
            </a:r>
            <a:r>
              <a:rPr lang="en-US" altLang="zh-CN" sz="2400" b="1" dirty="0">
                <a:effectLst>
                  <a:outerShdw blurRad="38100" dist="38100" dir="2700000" algn="tl">
                    <a:srgbClr val="C0C0C0"/>
                  </a:outerShdw>
                </a:effectLst>
              </a:rPr>
              <a:t>15</a:t>
            </a:r>
            <a:r>
              <a:rPr lang="zh-CN" altLang="en-US" sz="2400" b="1" dirty="0">
                <a:effectLst>
                  <a:outerShdw blurRad="38100" dist="38100" dir="2700000" algn="tl">
                    <a:srgbClr val="C0C0C0"/>
                  </a:outerShdw>
                </a:effectLst>
              </a:rPr>
              <a:t>年内逐步取消相互间的各种关税和非关税壁垒</a:t>
            </a:r>
            <a:r>
              <a:rPr lang="en-US" altLang="zh-CN" sz="2400" b="1" dirty="0">
                <a:effectLst>
                  <a:outerShdw blurRad="38100" dist="38100" dir="2700000" algn="tl">
                    <a:srgbClr val="C0C0C0"/>
                  </a:outerShdw>
                </a:effectLst>
              </a:rPr>
              <a:t>,</a:t>
            </a:r>
            <a:r>
              <a:rPr lang="zh-CN" altLang="en-US" sz="2400" b="1" dirty="0">
                <a:effectLst>
                  <a:outerShdw blurRad="38100" dist="38100" dir="2700000" algn="tl">
                    <a:srgbClr val="C0C0C0"/>
                  </a:outerShdw>
                </a:effectLst>
              </a:rPr>
              <a:t>实行零关税</a:t>
            </a:r>
            <a:r>
              <a:rPr lang="en-US" altLang="zh-CN" sz="2400" b="1" dirty="0">
                <a:effectLst>
                  <a:outerShdw blurRad="38100" dist="38100" dir="2700000" algn="tl">
                    <a:srgbClr val="C0C0C0"/>
                  </a:outerShdw>
                </a:effectLst>
              </a:rPr>
              <a:t>;</a:t>
            </a:r>
          </a:p>
          <a:p>
            <a:pPr eaLnBrk="1" hangingPunct="1">
              <a:defRPr/>
            </a:pPr>
            <a:r>
              <a:rPr lang="en-US" altLang="zh-CN" sz="2400" b="1" dirty="0">
                <a:effectLst>
                  <a:outerShdw blurRad="38100" dist="38100" dir="2700000" algn="tl">
                    <a:srgbClr val="C0C0C0"/>
                  </a:outerShdw>
                </a:effectLst>
              </a:rPr>
              <a:t>    </a:t>
            </a:r>
            <a:r>
              <a:rPr lang="zh-CN" altLang="en-US" sz="2400" b="1" dirty="0" smtClean="0">
                <a:effectLst>
                  <a:outerShdw blurRad="38100" dist="38100" dir="2700000" algn="tl">
                    <a:srgbClr val="C0C0C0"/>
                  </a:outerShdw>
                </a:effectLst>
              </a:rPr>
              <a:t>（</a:t>
            </a:r>
            <a:r>
              <a:rPr lang="en-US" altLang="zh-CN" sz="2400" b="1" dirty="0" smtClean="0">
                <a:effectLst>
                  <a:outerShdw blurRad="38100" dist="38100" dir="2700000" algn="tl">
                    <a:srgbClr val="C0C0C0"/>
                  </a:outerShdw>
                </a:effectLst>
              </a:rPr>
              <a:t>2</a:t>
            </a:r>
            <a:r>
              <a:rPr lang="zh-CN" altLang="en-US" sz="2400" b="1" dirty="0" smtClean="0">
                <a:effectLst>
                  <a:outerShdw blurRad="38100" dist="38100" dir="2700000" algn="tl">
                    <a:srgbClr val="C0C0C0"/>
                  </a:outerShdw>
                </a:effectLst>
              </a:rPr>
              <a:t>） </a:t>
            </a:r>
            <a:r>
              <a:rPr lang="zh-CN" altLang="en-US" sz="2400" b="1" dirty="0">
                <a:effectLst>
                  <a:outerShdw blurRad="38100" dist="38100" dir="2700000" algn="tl">
                    <a:srgbClr val="C0C0C0"/>
                  </a:outerShdw>
                </a:effectLst>
              </a:rPr>
              <a:t>允许资本、劳务、商品在三国间自由流通</a:t>
            </a:r>
          </a:p>
        </p:txBody>
      </p:sp>
      <p:pic>
        <p:nvPicPr>
          <p:cNvPr id="8" name="图片 3" descr="北美自由贸易区标志.jpg"/>
          <p:cNvPicPr>
            <a:picLocks noChangeAspect="1" noChangeArrowheads="1"/>
          </p:cNvPicPr>
          <p:nvPr/>
        </p:nvPicPr>
        <p:blipFill>
          <a:blip r:embed="rId2"/>
          <a:srcRect/>
          <a:stretch>
            <a:fillRect/>
          </a:stretch>
        </p:blipFill>
        <p:spPr bwMode="auto">
          <a:xfrm>
            <a:off x="6088214" y="0"/>
            <a:ext cx="3055786" cy="250030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8373">
                                            <p:txEl>
                                              <p:pRg st="0" end="0"/>
                                            </p:txEl>
                                          </p:spTgt>
                                        </p:tgtEl>
                                        <p:attrNameLst>
                                          <p:attrName>style.visibility</p:attrName>
                                        </p:attrNameLst>
                                      </p:cBhvr>
                                      <p:to>
                                        <p:strVal val="visible"/>
                                      </p:to>
                                    </p:set>
                                    <p:animEffect transition="in" filter="wipe(left)">
                                      <p:cBhvr>
                                        <p:cTn id="14" dur="1000"/>
                                        <p:tgtEl>
                                          <p:spTgt spid="58373">
                                            <p:txEl>
                                              <p:pRg st="0" end="0"/>
                                            </p:txEl>
                                          </p:spTgt>
                                        </p:tgtEl>
                                      </p:cBhvr>
                                    </p:animEffect>
                                  </p:childTnLst>
                                </p:cTn>
                              </p:par>
                            </p:childTnLst>
                          </p:cTn>
                        </p:par>
                        <p:par>
                          <p:cTn id="15" fill="hold" nodeType="afterGroup">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58373">
                                            <p:txEl>
                                              <p:pRg st="1" end="1"/>
                                            </p:txEl>
                                          </p:spTgt>
                                        </p:tgtEl>
                                        <p:attrNameLst>
                                          <p:attrName>style.visibility</p:attrName>
                                        </p:attrNameLst>
                                      </p:cBhvr>
                                      <p:to>
                                        <p:strVal val="visible"/>
                                      </p:to>
                                    </p:set>
                                    <p:animEffect transition="in" filter="wipe(left)">
                                      <p:cBhvr>
                                        <p:cTn id="18" dur="1000"/>
                                        <p:tgtEl>
                                          <p:spTgt spid="58373">
                                            <p:txEl>
                                              <p:pRg st="1" end="1"/>
                                            </p:txEl>
                                          </p:spTgt>
                                        </p:tgtEl>
                                      </p:cBhvr>
                                    </p:animEffect>
                                  </p:childTnLst>
                                </p:cTn>
                              </p:par>
                            </p:childTnLst>
                          </p:cTn>
                        </p:par>
                        <p:par>
                          <p:cTn id="19" fill="hold" nodeType="afterGroup">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58373">
                                            <p:txEl>
                                              <p:pRg st="2" end="2"/>
                                            </p:txEl>
                                          </p:spTgt>
                                        </p:tgtEl>
                                        <p:attrNameLst>
                                          <p:attrName>style.visibility</p:attrName>
                                        </p:attrNameLst>
                                      </p:cBhvr>
                                      <p:to>
                                        <p:strVal val="visible"/>
                                      </p:to>
                                    </p:set>
                                    <p:animEffect transition="in" filter="wipe(left)">
                                      <p:cBhvr>
                                        <p:cTn id="22" dur="1000"/>
                                        <p:tgtEl>
                                          <p:spTgt spid="5837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8370">
                                            <p:txEl>
                                              <p:pRg st="0" end="0"/>
                                            </p:txEl>
                                          </p:spTgt>
                                        </p:tgtEl>
                                        <p:attrNameLst>
                                          <p:attrName>style.visibility</p:attrName>
                                        </p:attrNameLst>
                                      </p:cBhvr>
                                      <p:to>
                                        <p:strVal val="visible"/>
                                      </p:to>
                                    </p:set>
                                    <p:animEffect transition="in" filter="blinds(horizontal)">
                                      <p:cBhvr>
                                        <p:cTn id="27" dur="500"/>
                                        <p:tgtEl>
                                          <p:spTgt spid="58370">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58370">
                                            <p:txEl>
                                              <p:pRg st="1" end="1"/>
                                            </p:txEl>
                                          </p:spTgt>
                                        </p:tgtEl>
                                        <p:attrNameLst>
                                          <p:attrName>style.visibility</p:attrName>
                                        </p:attrNameLst>
                                      </p:cBhvr>
                                      <p:to>
                                        <p:strVal val="visible"/>
                                      </p:to>
                                    </p:set>
                                    <p:animEffect transition="in" filter="blinds(horizontal)">
                                      <p:cBhvr>
                                        <p:cTn id="32" dur="500"/>
                                        <p:tgtEl>
                                          <p:spTgt spid="58370">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58370">
                                            <p:txEl>
                                              <p:pRg st="2" end="2"/>
                                            </p:txEl>
                                          </p:spTgt>
                                        </p:tgtEl>
                                        <p:attrNameLst>
                                          <p:attrName>style.visibility</p:attrName>
                                        </p:attrNameLst>
                                      </p:cBhvr>
                                      <p:to>
                                        <p:strVal val="visible"/>
                                      </p:to>
                                    </p:set>
                                    <p:animEffect transition="in" filter="blinds(horizontal)">
                                      <p:cBhvr>
                                        <p:cTn id="37" dur="500"/>
                                        <p:tgtEl>
                                          <p:spTgt spid="58370">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8374"/>
                                        </p:tgtEl>
                                        <p:attrNameLst>
                                          <p:attrName>style.visibility</p:attrName>
                                        </p:attrNameLst>
                                      </p:cBhvr>
                                      <p:to>
                                        <p:strVal val="visible"/>
                                      </p:to>
                                    </p:set>
                                    <p:animEffect transition="in" filter="wipe(left)">
                                      <p:cBhvr>
                                        <p:cTn id="42" dur="1000"/>
                                        <p:tgtEl>
                                          <p:spTgt spid="58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build="p"/>
      <p:bldP spid="5837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ext Box 3"/>
          <p:cNvSpPr txBox="1">
            <a:spLocks noChangeArrowheads="1"/>
          </p:cNvSpPr>
          <p:nvPr/>
        </p:nvSpPr>
        <p:spPr bwMode="auto">
          <a:xfrm>
            <a:off x="341502" y="2928935"/>
            <a:ext cx="3168984" cy="584775"/>
          </a:xfrm>
          <a:prstGeom prst="rect">
            <a:avLst/>
          </a:prstGeom>
          <a:noFill/>
          <a:ln w="9525" algn="ctr">
            <a:noFill/>
            <a:miter lim="800000"/>
            <a:headEnd/>
            <a:tailEnd/>
          </a:ln>
        </p:spPr>
        <p:txBody>
          <a:bodyPr>
            <a:spAutoFit/>
          </a:bodyPr>
          <a:lstStyle/>
          <a:p>
            <a:pPr eaLnBrk="1" hangingPunct="1"/>
            <a:r>
              <a:rPr kumimoji="1" lang="en-US" altLang="zh-CN" sz="3200" b="1" dirty="0">
                <a:solidFill>
                  <a:srgbClr val="0000CC"/>
                </a:solidFill>
                <a:ea typeface="黑体" pitchFamily="49" charset="-122"/>
              </a:rPr>
              <a:t>5</a:t>
            </a:r>
            <a:r>
              <a:rPr kumimoji="1" lang="zh-CN" altLang="en-US" sz="3200" b="1" dirty="0">
                <a:solidFill>
                  <a:srgbClr val="0000CC"/>
                </a:solidFill>
                <a:ea typeface="黑体" pitchFamily="49" charset="-122"/>
              </a:rPr>
              <a:t>、影响：</a:t>
            </a:r>
          </a:p>
        </p:txBody>
      </p:sp>
      <p:sp>
        <p:nvSpPr>
          <p:cNvPr id="59396" name="Text Box 4"/>
          <p:cNvSpPr txBox="1">
            <a:spLocks noChangeArrowheads="1"/>
          </p:cNvSpPr>
          <p:nvPr/>
        </p:nvSpPr>
        <p:spPr bwMode="auto">
          <a:xfrm>
            <a:off x="127300" y="3643316"/>
            <a:ext cx="8728749" cy="1040285"/>
          </a:xfrm>
          <a:prstGeom prst="rect">
            <a:avLst/>
          </a:prstGeom>
          <a:noFill/>
          <a:ln w="9525">
            <a:noFill/>
            <a:miter lim="800000"/>
            <a:headEnd/>
            <a:tailEnd/>
          </a:ln>
        </p:spPr>
        <p:txBody>
          <a:bodyPr wrap="square">
            <a:spAutoFit/>
          </a:bodyPr>
          <a:lstStyle/>
          <a:p>
            <a:pPr eaLnBrk="1" hangingPunct="1">
              <a:lnSpc>
                <a:spcPct val="110000"/>
              </a:lnSpc>
            </a:pPr>
            <a:r>
              <a:rPr lang="zh-CN" altLang="en-US" sz="2800" b="1" dirty="0">
                <a:latin typeface="黑体" pitchFamily="49" charset="-122"/>
                <a:ea typeface="黑体" pitchFamily="49" charset="-122"/>
              </a:rPr>
              <a:t>①三国间互相弥补了各自经济发展中的不足，加强了本区域经济的优势</a:t>
            </a:r>
            <a:r>
              <a:rPr lang="zh-CN" altLang="en-US" sz="2400" b="1" dirty="0">
                <a:latin typeface="黑体" pitchFamily="49" charset="-122"/>
                <a:ea typeface="黑体" pitchFamily="49" charset="-122"/>
              </a:rPr>
              <a:t>；</a:t>
            </a:r>
          </a:p>
        </p:txBody>
      </p:sp>
      <p:sp>
        <p:nvSpPr>
          <p:cNvPr id="59397" name="Text Box 5"/>
          <p:cNvSpPr txBox="1">
            <a:spLocks noChangeArrowheads="1"/>
          </p:cNvSpPr>
          <p:nvPr/>
        </p:nvSpPr>
        <p:spPr bwMode="auto">
          <a:xfrm>
            <a:off x="0" y="4714884"/>
            <a:ext cx="8835850" cy="1040285"/>
          </a:xfrm>
          <a:prstGeom prst="rect">
            <a:avLst/>
          </a:prstGeom>
          <a:noFill/>
          <a:ln w="9525">
            <a:noFill/>
            <a:miter lim="800000"/>
            <a:headEnd/>
            <a:tailEnd/>
          </a:ln>
        </p:spPr>
        <p:txBody>
          <a:bodyPr wrap="square">
            <a:spAutoFit/>
          </a:bodyPr>
          <a:lstStyle/>
          <a:p>
            <a:pPr eaLnBrk="1" hangingPunct="1">
              <a:lnSpc>
                <a:spcPct val="110000"/>
              </a:lnSpc>
            </a:pPr>
            <a:r>
              <a:rPr lang="zh-CN" altLang="en-US" sz="2800" b="1" dirty="0">
                <a:latin typeface="黑体" pitchFamily="49" charset="-122"/>
                <a:ea typeface="黑体" pitchFamily="49" charset="-122"/>
              </a:rPr>
              <a:t>②加快了美洲的经济合作和经济一体化的进程，为最终建成以美国为中心的美洲自由贸易区奠定了基础。</a:t>
            </a:r>
          </a:p>
        </p:txBody>
      </p:sp>
      <p:sp>
        <p:nvSpPr>
          <p:cNvPr id="59398" name="Text Box 6"/>
          <p:cNvSpPr txBox="1">
            <a:spLocks noChangeArrowheads="1"/>
          </p:cNvSpPr>
          <p:nvPr/>
        </p:nvSpPr>
        <p:spPr bwMode="auto">
          <a:xfrm>
            <a:off x="287951" y="357167"/>
            <a:ext cx="4031738" cy="584775"/>
          </a:xfrm>
          <a:prstGeom prst="rect">
            <a:avLst/>
          </a:prstGeom>
          <a:noFill/>
          <a:ln w="9525" algn="ctr">
            <a:noFill/>
            <a:miter lim="800000"/>
            <a:headEnd/>
            <a:tailEnd/>
          </a:ln>
        </p:spPr>
        <p:txBody>
          <a:bodyPr>
            <a:spAutoFit/>
          </a:bodyPr>
          <a:lstStyle/>
          <a:p>
            <a:pPr eaLnBrk="1" hangingPunct="1"/>
            <a:r>
              <a:rPr kumimoji="1" lang="en-US" altLang="zh-CN" sz="3200" b="1" dirty="0">
                <a:solidFill>
                  <a:srgbClr val="0000CC"/>
                </a:solidFill>
                <a:ea typeface="黑体" pitchFamily="49" charset="-122"/>
              </a:rPr>
              <a:t>4</a:t>
            </a:r>
            <a:r>
              <a:rPr kumimoji="1" lang="zh-CN" altLang="en-US" sz="3200" b="1" dirty="0">
                <a:solidFill>
                  <a:srgbClr val="0000CC"/>
                </a:solidFill>
                <a:ea typeface="黑体" pitchFamily="49" charset="-122"/>
              </a:rPr>
              <a:t>、</a:t>
            </a:r>
            <a:r>
              <a:rPr kumimoji="1" lang="zh-CN" altLang="en-US" sz="3200" b="1" dirty="0" smtClean="0">
                <a:solidFill>
                  <a:srgbClr val="0000CC"/>
                </a:solidFill>
                <a:ea typeface="黑体" pitchFamily="49" charset="-122"/>
              </a:rPr>
              <a:t>性质（特点）：</a:t>
            </a:r>
            <a:endParaRPr kumimoji="1" lang="zh-CN" altLang="en-US" sz="3200" b="1" dirty="0">
              <a:solidFill>
                <a:srgbClr val="0000CC"/>
              </a:solidFill>
              <a:ea typeface="黑体" pitchFamily="49" charset="-122"/>
            </a:endParaRPr>
          </a:p>
        </p:txBody>
      </p:sp>
      <p:sp>
        <p:nvSpPr>
          <p:cNvPr id="59399" name="Text Box 7"/>
          <p:cNvSpPr txBox="1">
            <a:spLocks noChangeArrowheads="1"/>
          </p:cNvSpPr>
          <p:nvPr/>
        </p:nvSpPr>
        <p:spPr bwMode="auto">
          <a:xfrm>
            <a:off x="448603" y="1285861"/>
            <a:ext cx="8514547" cy="1384995"/>
          </a:xfrm>
          <a:prstGeom prst="rect">
            <a:avLst/>
          </a:prstGeom>
          <a:noFill/>
          <a:ln w="9525">
            <a:noFill/>
            <a:miter lim="800000"/>
            <a:headEnd/>
            <a:tailEnd/>
          </a:ln>
        </p:spPr>
        <p:txBody>
          <a:bodyPr wrap="square">
            <a:spAutoFit/>
          </a:bodyPr>
          <a:lstStyle/>
          <a:p>
            <a:pPr eaLnBrk="1" hangingPunct="1"/>
            <a:r>
              <a:rPr lang="zh-CN" altLang="en-US" sz="2800" b="1" dirty="0">
                <a:latin typeface="黑体" pitchFamily="49" charset="-122"/>
                <a:ea typeface="黑体" pitchFamily="49" charset="-122"/>
              </a:rPr>
              <a:t>   世界上第一个由发达国家和发展中国家共同组成的经济集团。（</a:t>
            </a:r>
            <a:r>
              <a:rPr lang="zh-CN" altLang="en-US" sz="2800" b="1" dirty="0">
                <a:solidFill>
                  <a:srgbClr val="0000CC"/>
                </a:solidFill>
                <a:latin typeface="黑体" pitchFamily="49" charset="-122"/>
                <a:ea typeface="黑体" pitchFamily="49" charset="-122"/>
              </a:rPr>
              <a:t>只是一种</a:t>
            </a:r>
            <a:r>
              <a:rPr lang="zh-CN" altLang="en-US" sz="2800" b="1" dirty="0">
                <a:latin typeface="黑体" pitchFamily="49" charset="-122"/>
                <a:ea typeface="黑体" pitchFamily="49" charset="-122"/>
              </a:rPr>
              <a:t>贸易伙伴关系；南北合作和大国主导</a:t>
            </a:r>
            <a:r>
              <a:rPr lang="zh-CN" altLang="en-US" sz="2800" b="1" dirty="0">
                <a:solidFill>
                  <a:srgbClr val="0000CC"/>
                </a:solidFill>
                <a:latin typeface="黑体" pitchFamily="49" charset="-122"/>
                <a:ea typeface="黑体" pitchFamily="49" charset="-122"/>
              </a:rPr>
              <a:t>是其最显著的特征</a:t>
            </a:r>
            <a:r>
              <a:rPr lang="zh-CN" altLang="en-US" sz="2800" b="1" dirty="0">
                <a:latin typeface="黑体" pitchFamily="49" charset="-122"/>
                <a:ea typeface="黑体" pitchFamily="49" charset="-12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9398"/>
                                        </p:tgtEl>
                                        <p:attrNameLst>
                                          <p:attrName>style.visibility</p:attrName>
                                        </p:attrNameLst>
                                      </p:cBhvr>
                                      <p:to>
                                        <p:strVal val="visible"/>
                                      </p:to>
                                    </p:set>
                                    <p:animEffect transition="in" filter="wipe(left)">
                                      <p:cBhvr>
                                        <p:cTn id="7" dur="1000"/>
                                        <p:tgtEl>
                                          <p:spTgt spid="593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9399"/>
                                        </p:tgtEl>
                                        <p:attrNameLst>
                                          <p:attrName>style.visibility</p:attrName>
                                        </p:attrNameLst>
                                      </p:cBhvr>
                                      <p:to>
                                        <p:strVal val="visible"/>
                                      </p:to>
                                    </p:set>
                                    <p:animEffect transition="in" filter="dissolve">
                                      <p:cBhvr>
                                        <p:cTn id="12" dur="500"/>
                                        <p:tgtEl>
                                          <p:spTgt spid="593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4" presetClass="entr" presetSubtype="0" fill="hold" grpId="0" nodeType="clickEffect">
                                  <p:stCondLst>
                                    <p:cond delay="0"/>
                                  </p:stCondLst>
                                  <p:childTnLst>
                                    <p:set>
                                      <p:cBhvr>
                                        <p:cTn id="16" dur="1" fill="hold">
                                          <p:stCondLst>
                                            <p:cond delay="0"/>
                                          </p:stCondLst>
                                        </p:cTn>
                                        <p:tgtEl>
                                          <p:spTgt spid="59395"/>
                                        </p:tgtEl>
                                        <p:attrNameLst>
                                          <p:attrName>style.visibility</p:attrName>
                                        </p:attrNameLst>
                                      </p:cBhvr>
                                      <p:to>
                                        <p:strVal val="visible"/>
                                      </p:to>
                                    </p:set>
                                    <p:anim from="(-#ppt_w/2)" to="(#ppt_x)" calcmode="lin" valueType="num">
                                      <p:cBhvr>
                                        <p:cTn id="17" dur="600" fill="hold">
                                          <p:stCondLst>
                                            <p:cond delay="0"/>
                                          </p:stCondLst>
                                        </p:cTn>
                                        <p:tgtEl>
                                          <p:spTgt spid="59395"/>
                                        </p:tgtEl>
                                        <p:attrNameLst>
                                          <p:attrName>ppt_x</p:attrName>
                                        </p:attrNameLst>
                                      </p:cBhvr>
                                    </p:anim>
                                    <p:anim from="0" to="-1.0" calcmode="lin" valueType="num">
                                      <p:cBhvr>
                                        <p:cTn id="18" dur="200" decel="50000" autoRev="1" fill="hold">
                                          <p:stCondLst>
                                            <p:cond delay="600"/>
                                          </p:stCondLst>
                                        </p:cTn>
                                        <p:tgtEl>
                                          <p:spTgt spid="59395"/>
                                        </p:tgtEl>
                                        <p:attrNameLst>
                                          <p:attrName>xshear</p:attrName>
                                        </p:attrNameLst>
                                      </p:cBhvr>
                                    </p:anim>
                                    <p:animScale>
                                      <p:cBhvr>
                                        <p:cTn id="19" dur="200" decel="100000" autoRev="1" fill="hold">
                                          <p:stCondLst>
                                            <p:cond delay="600"/>
                                          </p:stCondLst>
                                        </p:cTn>
                                        <p:tgtEl>
                                          <p:spTgt spid="59395"/>
                                        </p:tgtEl>
                                      </p:cBhvr>
                                      <p:from x="100000" y="100000"/>
                                      <p:to x="80000" y="100000"/>
                                    </p:animScale>
                                    <p:anim by="(#ppt_h/3+#ppt_w*0.1)" calcmode="lin" valueType="num">
                                      <p:cBhvr additive="sum">
                                        <p:cTn id="20" dur="200" decel="100000" autoRev="1" fill="hold">
                                          <p:stCondLst>
                                            <p:cond delay="600"/>
                                          </p:stCondLst>
                                        </p:cTn>
                                        <p:tgtEl>
                                          <p:spTgt spid="59395"/>
                                        </p:tgtEl>
                                        <p:attrNameLst>
                                          <p:attrName>ppt_x</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9396"/>
                                        </p:tgtEl>
                                        <p:attrNameLst>
                                          <p:attrName>style.visibility</p:attrName>
                                        </p:attrNameLst>
                                      </p:cBhvr>
                                      <p:to>
                                        <p:strVal val="visible"/>
                                      </p:to>
                                    </p:set>
                                    <p:animEffect transition="in" filter="dissolve">
                                      <p:cBhvr>
                                        <p:cTn id="25" dur="500"/>
                                        <p:tgtEl>
                                          <p:spTgt spid="5939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59397"/>
                                        </p:tgtEl>
                                        <p:attrNameLst>
                                          <p:attrName>style.visibility</p:attrName>
                                        </p:attrNameLst>
                                      </p:cBhvr>
                                      <p:to>
                                        <p:strVal val="visible"/>
                                      </p:to>
                                    </p:set>
                                    <p:animEffect transition="in" filter="dissolve">
                                      <p:cBhvr>
                                        <p:cTn id="30" dur="500"/>
                                        <p:tgtEl>
                                          <p:spTgt spid="59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p:bldP spid="59396" grpId="0"/>
      <p:bldP spid="59397" grpId="0"/>
      <p:bldP spid="59398" grpId="0"/>
      <p:bldP spid="5939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4294967295"/>
          </p:nvPr>
        </p:nvSpPr>
        <p:spPr>
          <a:xfrm>
            <a:off x="0" y="260350"/>
            <a:ext cx="5473700" cy="676275"/>
          </a:xfrm>
        </p:spPr>
        <p:txBody>
          <a:bodyPr>
            <a:normAutofit fontScale="92500"/>
          </a:bodyPr>
          <a:lstStyle/>
          <a:p>
            <a:pPr eaLnBrk="1" hangingPunct="1">
              <a:buFontTx/>
              <a:buNone/>
            </a:pPr>
            <a:r>
              <a:rPr lang="zh-CN" altLang="en-US" sz="3600" b="1" dirty="0" smtClean="0">
                <a:solidFill>
                  <a:srgbClr val="000066"/>
                </a:solidFill>
                <a:latin typeface="楷体_GB2312" pitchFamily="49" charset="-122"/>
                <a:ea typeface="楷体_GB2312" pitchFamily="49" charset="-122"/>
              </a:rPr>
              <a:t>三、亚太经合组织 （ </a:t>
            </a:r>
            <a:r>
              <a:rPr lang="en-US" altLang="zh-CN" sz="3600" b="1" dirty="0" smtClean="0">
                <a:solidFill>
                  <a:srgbClr val="000066"/>
                </a:solidFill>
                <a:latin typeface="楷体_GB2312" pitchFamily="49" charset="-122"/>
                <a:ea typeface="楷体_GB2312" pitchFamily="49" charset="-122"/>
              </a:rPr>
              <a:t>1989</a:t>
            </a:r>
            <a:r>
              <a:rPr lang="zh-CN" altLang="en-US" sz="3600" b="1" dirty="0" smtClean="0">
                <a:solidFill>
                  <a:srgbClr val="000066"/>
                </a:solidFill>
                <a:latin typeface="楷体_GB2312" pitchFamily="49" charset="-122"/>
                <a:ea typeface="楷体_GB2312" pitchFamily="49" charset="-122"/>
              </a:rPr>
              <a:t>）</a:t>
            </a:r>
          </a:p>
        </p:txBody>
      </p:sp>
      <p:pic>
        <p:nvPicPr>
          <p:cNvPr id="6" name="Picture 2" descr="亞太經濟合作組織 2"/>
          <p:cNvPicPr>
            <a:picLocks noChangeAspect="1" noChangeArrowheads="1"/>
          </p:cNvPicPr>
          <p:nvPr/>
        </p:nvPicPr>
        <p:blipFill>
          <a:blip r:embed="rId2"/>
          <a:srcRect l="833"/>
          <a:stretch>
            <a:fillRect/>
          </a:stretch>
        </p:blipFill>
        <p:spPr bwMode="auto">
          <a:xfrm>
            <a:off x="720725" y="976313"/>
            <a:ext cx="6731000" cy="4298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0" y="0"/>
            <a:ext cx="2971443" cy="584775"/>
          </a:xfrm>
          <a:prstGeom prst="rect">
            <a:avLst/>
          </a:prstGeom>
          <a:noFill/>
          <a:ln w="9525">
            <a:noFill/>
            <a:miter lim="800000"/>
            <a:headEnd/>
            <a:tailEnd/>
          </a:ln>
          <a:effectLst/>
        </p:spPr>
        <p:txBody>
          <a:bodyPr>
            <a:spAutoFit/>
          </a:bodyPr>
          <a:lstStyle/>
          <a:p>
            <a:r>
              <a:rPr kumimoji="1" lang="en-US" altLang="zh-CN" sz="3200" b="1" dirty="0">
                <a:solidFill>
                  <a:srgbClr val="0000CC"/>
                </a:solidFill>
                <a:ea typeface="黑体" pitchFamily="49" charset="-122"/>
              </a:rPr>
              <a:t>1</a:t>
            </a:r>
            <a:r>
              <a:rPr kumimoji="1" lang="zh-CN" altLang="en-US" sz="3200" b="1" dirty="0">
                <a:solidFill>
                  <a:srgbClr val="0000CC"/>
                </a:solidFill>
                <a:ea typeface="黑体" pitchFamily="49" charset="-122"/>
              </a:rPr>
              <a:t>、建立背景：</a:t>
            </a:r>
          </a:p>
        </p:txBody>
      </p:sp>
      <p:sp>
        <p:nvSpPr>
          <p:cNvPr id="61444" name="Text Box 4"/>
          <p:cNvSpPr txBox="1">
            <a:spLocks noChangeArrowheads="1"/>
          </p:cNvSpPr>
          <p:nvPr/>
        </p:nvSpPr>
        <p:spPr bwMode="auto">
          <a:xfrm>
            <a:off x="0" y="571480"/>
            <a:ext cx="9144000" cy="1643527"/>
          </a:xfrm>
          <a:prstGeom prst="rect">
            <a:avLst/>
          </a:prstGeom>
          <a:noFill/>
          <a:ln w="9525">
            <a:noFill/>
            <a:miter lim="800000"/>
            <a:headEnd/>
            <a:tailEnd/>
          </a:ln>
        </p:spPr>
        <p:txBody>
          <a:bodyPr wrap="square">
            <a:spAutoFit/>
          </a:bodyPr>
          <a:lstStyle/>
          <a:p>
            <a:pPr>
              <a:lnSpc>
                <a:spcPct val="120000"/>
              </a:lnSpc>
            </a:pPr>
            <a:r>
              <a:rPr lang="zh-CN" altLang="en-US" sz="2800" b="1" dirty="0">
                <a:latin typeface="黑体" pitchFamily="49" charset="-122"/>
                <a:ea typeface="黑体" pitchFamily="49" charset="-122"/>
              </a:rPr>
              <a:t>①欧洲经济一体化进程加快，北美自由贸易区已显雏形</a:t>
            </a:r>
            <a:r>
              <a:rPr lang="zh-CN" altLang="en-US" sz="2800" b="1" dirty="0" smtClean="0">
                <a:latin typeface="黑体" pitchFamily="49" charset="-122"/>
                <a:ea typeface="黑体" pitchFamily="49" charset="-122"/>
              </a:rPr>
              <a:t>；</a:t>
            </a:r>
            <a:endParaRPr lang="en-US" altLang="zh-CN" sz="2800" b="1" dirty="0" smtClean="0">
              <a:latin typeface="黑体" pitchFamily="49" charset="-122"/>
              <a:ea typeface="黑体" pitchFamily="49" charset="-122"/>
            </a:endParaRPr>
          </a:p>
          <a:p>
            <a:pPr>
              <a:lnSpc>
                <a:spcPct val="120000"/>
              </a:lnSpc>
            </a:pPr>
            <a:endParaRPr lang="zh-CN" altLang="en-US" sz="2800" b="1" dirty="0">
              <a:latin typeface="黑体" pitchFamily="49" charset="-122"/>
              <a:ea typeface="黑体" pitchFamily="49" charset="-122"/>
            </a:endParaRPr>
          </a:p>
          <a:p>
            <a:pPr>
              <a:lnSpc>
                <a:spcPct val="120000"/>
              </a:lnSpc>
            </a:pPr>
            <a:r>
              <a:rPr lang="zh-CN" altLang="en-US" sz="2800" b="1" dirty="0">
                <a:latin typeface="黑体" pitchFamily="49" charset="-122"/>
                <a:ea typeface="黑体" pitchFamily="49" charset="-122"/>
              </a:rPr>
              <a:t>②亚洲地区</a:t>
            </a:r>
            <a:r>
              <a:rPr lang="en-US" altLang="zh-CN" sz="2800" b="1" dirty="0" err="1">
                <a:latin typeface="黑体" pitchFamily="49" charset="-122"/>
                <a:ea typeface="黑体" pitchFamily="49" charset="-122"/>
              </a:rPr>
              <a:t>在世界经济中的比重明显上升</a:t>
            </a:r>
            <a:r>
              <a:rPr lang="en-US" altLang="zh-CN" sz="2800" b="1" dirty="0">
                <a:latin typeface="黑体" pitchFamily="49" charset="-122"/>
                <a:ea typeface="黑体" pitchFamily="49" charset="-122"/>
              </a:rPr>
              <a:t>。</a:t>
            </a:r>
            <a:r>
              <a:rPr lang="zh-CN" altLang="en-US" sz="2800" b="1" dirty="0">
                <a:latin typeface="黑体" pitchFamily="49" charset="-122"/>
                <a:ea typeface="黑体" pitchFamily="49" charset="-122"/>
              </a:rPr>
              <a:t>                                                             </a:t>
            </a:r>
          </a:p>
        </p:txBody>
      </p:sp>
      <p:sp>
        <p:nvSpPr>
          <p:cNvPr id="61445" name="AutoShape 5"/>
          <p:cNvSpPr>
            <a:spLocks noChangeArrowheads="1"/>
          </p:cNvSpPr>
          <p:nvPr/>
        </p:nvSpPr>
        <p:spPr bwMode="auto">
          <a:xfrm>
            <a:off x="6781840" y="1142984"/>
            <a:ext cx="2362160" cy="609600"/>
          </a:xfrm>
          <a:prstGeom prst="cloudCallout">
            <a:avLst>
              <a:gd name="adj1" fmla="val -16903"/>
              <a:gd name="adj2" fmla="val -63023"/>
            </a:avLst>
          </a:prstGeom>
          <a:solidFill>
            <a:srgbClr val="CCFFFF"/>
          </a:solidFill>
          <a:ln w="9525">
            <a:solidFill>
              <a:srgbClr val="FF00FF"/>
            </a:solidFill>
            <a:round/>
            <a:headEnd/>
            <a:tailEnd/>
          </a:ln>
          <a:effectLst/>
        </p:spPr>
        <p:txBody>
          <a:bodyPr/>
          <a:lstStyle/>
          <a:p>
            <a:pPr algn="ctr"/>
            <a:r>
              <a:rPr lang="zh-CN" altLang="en-US" sz="2400" b="1" dirty="0">
                <a:solidFill>
                  <a:srgbClr val="0000CC"/>
                </a:solidFill>
                <a:ea typeface="黑体" pitchFamily="49" charset="-122"/>
              </a:rPr>
              <a:t>刺激作用</a:t>
            </a:r>
          </a:p>
        </p:txBody>
      </p:sp>
      <p:sp>
        <p:nvSpPr>
          <p:cNvPr id="61446" name="AutoShape 6"/>
          <p:cNvSpPr>
            <a:spLocks noChangeArrowheads="1"/>
          </p:cNvSpPr>
          <p:nvPr/>
        </p:nvSpPr>
        <p:spPr bwMode="auto">
          <a:xfrm>
            <a:off x="6572264" y="1928802"/>
            <a:ext cx="2362161" cy="609600"/>
          </a:xfrm>
          <a:prstGeom prst="cloudCallout">
            <a:avLst>
              <a:gd name="adj1" fmla="val -55292"/>
              <a:gd name="adj2" fmla="val -27602"/>
            </a:avLst>
          </a:prstGeom>
          <a:solidFill>
            <a:srgbClr val="CCFFFF"/>
          </a:solidFill>
          <a:ln w="9525">
            <a:solidFill>
              <a:srgbClr val="FF00FF"/>
            </a:solidFill>
            <a:round/>
            <a:headEnd/>
            <a:tailEnd/>
          </a:ln>
          <a:effectLst/>
        </p:spPr>
        <p:txBody>
          <a:bodyPr/>
          <a:lstStyle/>
          <a:p>
            <a:pPr algn="ctr"/>
            <a:r>
              <a:rPr lang="zh-CN" altLang="en-US" sz="2400" b="1" dirty="0">
                <a:solidFill>
                  <a:srgbClr val="0000CC"/>
                </a:solidFill>
                <a:ea typeface="黑体" pitchFamily="49" charset="-122"/>
              </a:rPr>
              <a:t>内在需求</a:t>
            </a:r>
          </a:p>
        </p:txBody>
      </p:sp>
      <p:sp>
        <p:nvSpPr>
          <p:cNvPr id="61447" name="Rectangle 7"/>
          <p:cNvSpPr>
            <a:spLocks noChangeArrowheads="1"/>
          </p:cNvSpPr>
          <p:nvPr/>
        </p:nvSpPr>
        <p:spPr bwMode="auto">
          <a:xfrm>
            <a:off x="0" y="2428868"/>
            <a:ext cx="8782300" cy="4228850"/>
          </a:xfrm>
          <a:prstGeom prst="rect">
            <a:avLst/>
          </a:prstGeom>
          <a:noFill/>
          <a:ln w="9525">
            <a:noFill/>
            <a:miter lim="800000"/>
            <a:headEnd/>
            <a:tailEnd/>
          </a:ln>
          <a:effectLst/>
        </p:spPr>
        <p:txBody>
          <a:bodyPr wrap="square">
            <a:spAutoFit/>
          </a:bodyPr>
          <a:lstStyle/>
          <a:p>
            <a:pPr>
              <a:lnSpc>
                <a:spcPct val="105000"/>
              </a:lnSpc>
            </a:pPr>
            <a:r>
              <a:rPr lang="en-US" altLang="zh-CN" sz="3200" b="1" dirty="0">
                <a:solidFill>
                  <a:srgbClr val="0000CC"/>
                </a:solidFill>
                <a:latin typeface="黑体" pitchFamily="49" charset="-122"/>
                <a:ea typeface="黑体" pitchFamily="49" charset="-122"/>
              </a:rPr>
              <a:t>2</a:t>
            </a:r>
            <a:r>
              <a:rPr lang="zh-CN" altLang="en-US" sz="3200" b="1" dirty="0">
                <a:solidFill>
                  <a:srgbClr val="0000CC"/>
                </a:solidFill>
                <a:latin typeface="黑体" pitchFamily="49" charset="-122"/>
                <a:ea typeface="黑体" pitchFamily="49" charset="-122"/>
              </a:rPr>
              <a:t>、建立和发展</a:t>
            </a:r>
            <a:r>
              <a:rPr lang="zh-CN" altLang="en-US" sz="3200" b="1" dirty="0" smtClean="0">
                <a:solidFill>
                  <a:srgbClr val="0000CC"/>
                </a:solidFill>
                <a:latin typeface="黑体" pitchFamily="49" charset="-122"/>
                <a:ea typeface="黑体" pitchFamily="49" charset="-122"/>
              </a:rPr>
              <a:t>：</a:t>
            </a:r>
            <a:endParaRPr lang="en-US" altLang="zh-CN" sz="3200" b="1" dirty="0" smtClean="0">
              <a:solidFill>
                <a:srgbClr val="0000CC"/>
              </a:solidFill>
              <a:latin typeface="黑体" pitchFamily="49" charset="-122"/>
              <a:ea typeface="黑体" pitchFamily="49" charset="-122"/>
            </a:endParaRPr>
          </a:p>
          <a:p>
            <a:pPr>
              <a:lnSpc>
                <a:spcPct val="105000"/>
              </a:lnSpc>
            </a:pPr>
            <a:r>
              <a:rPr lang="zh-CN" altLang="en-US" sz="2800" b="1" dirty="0" smtClean="0">
                <a:solidFill>
                  <a:srgbClr val="C00000"/>
                </a:solidFill>
                <a:latin typeface="宋体" pitchFamily="2" charset="-122"/>
              </a:rPr>
              <a:t>①</a:t>
            </a:r>
            <a:r>
              <a:rPr lang="en-US" altLang="zh-CN" sz="2800" b="1" dirty="0">
                <a:solidFill>
                  <a:srgbClr val="C00000"/>
                </a:solidFill>
                <a:latin typeface="宋体" pitchFamily="2" charset="-122"/>
              </a:rPr>
              <a:t>1989</a:t>
            </a:r>
            <a:r>
              <a:rPr lang="zh-CN" altLang="en-US" sz="2800" b="1" dirty="0">
                <a:solidFill>
                  <a:srgbClr val="C00000"/>
                </a:solidFill>
                <a:latin typeface="宋体" pitchFamily="2" charset="-122"/>
              </a:rPr>
              <a:t>年</a:t>
            </a:r>
            <a:r>
              <a:rPr lang="zh-CN" altLang="en-US" sz="2800" b="1" dirty="0">
                <a:latin typeface="宋体" pitchFamily="2" charset="-122"/>
              </a:rPr>
              <a:t>，霍克提出加强亚太地区经济合作的问题</a:t>
            </a:r>
            <a:r>
              <a:rPr lang="zh-CN" altLang="en-US" sz="2800" b="1" dirty="0" smtClean="0">
                <a:latin typeface="宋体" pitchFamily="2" charset="-122"/>
              </a:rPr>
              <a:t>；</a:t>
            </a:r>
            <a:endParaRPr lang="zh-CN" altLang="en-US" sz="2800" b="1" dirty="0">
              <a:latin typeface="宋体" pitchFamily="2" charset="-122"/>
            </a:endParaRPr>
          </a:p>
          <a:p>
            <a:pPr>
              <a:lnSpc>
                <a:spcPct val="105000"/>
              </a:lnSpc>
            </a:pPr>
            <a:r>
              <a:rPr lang="zh-CN" altLang="en-US" sz="2800" b="1" dirty="0" smtClean="0">
                <a:latin typeface="宋体" pitchFamily="2" charset="-122"/>
              </a:rPr>
              <a:t>②</a:t>
            </a:r>
            <a:r>
              <a:rPr lang="zh-CN" altLang="en-US" sz="2800" b="1" dirty="0">
                <a:solidFill>
                  <a:srgbClr val="FF0000"/>
                </a:solidFill>
                <a:latin typeface="宋体" pitchFamily="2" charset="-122"/>
              </a:rPr>
              <a:t>标志：</a:t>
            </a:r>
            <a:r>
              <a:rPr lang="en-US" altLang="zh-CN" sz="2800" b="1" dirty="0">
                <a:latin typeface="宋体" pitchFamily="2" charset="-122"/>
              </a:rPr>
              <a:t>1989</a:t>
            </a:r>
            <a:r>
              <a:rPr lang="zh-CN" altLang="en-US" sz="2800" b="1" dirty="0">
                <a:latin typeface="宋体" pitchFamily="2" charset="-122"/>
              </a:rPr>
              <a:t>年，堪培拉“</a:t>
            </a:r>
            <a:r>
              <a:rPr lang="zh-CN" altLang="en-US" sz="2800" b="1" dirty="0">
                <a:solidFill>
                  <a:srgbClr val="FF0000"/>
                </a:solidFill>
                <a:latin typeface="宋体" pitchFamily="2" charset="-122"/>
              </a:rPr>
              <a:t>亚太经济合作部长级会议</a:t>
            </a:r>
            <a:r>
              <a:rPr lang="zh-CN" altLang="en-US" sz="2800" b="1" dirty="0">
                <a:latin typeface="宋体" pitchFamily="2" charset="-122"/>
              </a:rPr>
              <a:t>”的</a:t>
            </a:r>
            <a:r>
              <a:rPr lang="zh-CN" altLang="en-US" sz="2800" b="1" dirty="0">
                <a:solidFill>
                  <a:srgbClr val="FF0000"/>
                </a:solidFill>
                <a:latin typeface="宋体" pitchFamily="2" charset="-122"/>
              </a:rPr>
              <a:t>首次会议</a:t>
            </a:r>
            <a:r>
              <a:rPr lang="zh-CN" altLang="en-US" sz="2800" b="1" dirty="0">
                <a:latin typeface="宋体" pitchFamily="2" charset="-122"/>
              </a:rPr>
              <a:t>；</a:t>
            </a:r>
          </a:p>
          <a:p>
            <a:pPr>
              <a:lnSpc>
                <a:spcPct val="105000"/>
              </a:lnSpc>
            </a:pPr>
            <a:r>
              <a:rPr lang="zh-CN" altLang="en-US" sz="2800" b="1" dirty="0" smtClean="0">
                <a:latin typeface="宋体" pitchFamily="2" charset="-122"/>
              </a:rPr>
              <a:t>③</a:t>
            </a:r>
            <a:r>
              <a:rPr lang="en-US" altLang="zh-CN" sz="2800" b="1" dirty="0">
                <a:solidFill>
                  <a:srgbClr val="C00000"/>
                </a:solidFill>
                <a:latin typeface="宋体" pitchFamily="2" charset="-122"/>
              </a:rPr>
              <a:t>1991</a:t>
            </a:r>
            <a:r>
              <a:rPr lang="zh-CN" altLang="en-US" sz="2800" b="1" dirty="0">
                <a:solidFill>
                  <a:srgbClr val="C00000"/>
                </a:solidFill>
                <a:latin typeface="宋体" pitchFamily="2" charset="-122"/>
              </a:rPr>
              <a:t>年</a:t>
            </a:r>
            <a:r>
              <a:rPr lang="zh-CN" altLang="en-US" sz="2800" b="1" dirty="0">
                <a:latin typeface="宋体" pitchFamily="2" charset="-122"/>
              </a:rPr>
              <a:t>，中国、中国台北和香港加入；</a:t>
            </a:r>
          </a:p>
          <a:p>
            <a:pPr>
              <a:lnSpc>
                <a:spcPct val="105000"/>
              </a:lnSpc>
            </a:pPr>
            <a:r>
              <a:rPr lang="zh-CN" altLang="en-US" sz="2800" b="1" dirty="0" smtClean="0">
                <a:latin typeface="宋体" pitchFamily="2" charset="-122"/>
              </a:rPr>
              <a:t>④</a:t>
            </a:r>
            <a:r>
              <a:rPr lang="en-US" altLang="zh-CN" sz="2800" b="1" dirty="0">
                <a:solidFill>
                  <a:srgbClr val="C00000"/>
                </a:solidFill>
                <a:latin typeface="宋体" pitchFamily="2" charset="-122"/>
              </a:rPr>
              <a:t>1993</a:t>
            </a:r>
            <a:r>
              <a:rPr lang="zh-CN" altLang="en-US" sz="2800" b="1" dirty="0">
                <a:solidFill>
                  <a:srgbClr val="C00000"/>
                </a:solidFill>
                <a:latin typeface="宋体" pitchFamily="2" charset="-122"/>
              </a:rPr>
              <a:t>年</a:t>
            </a:r>
            <a:r>
              <a:rPr lang="zh-CN" altLang="en-US" sz="2800" b="1" dirty="0">
                <a:latin typeface="宋体" pitchFamily="2" charset="-122"/>
              </a:rPr>
              <a:t>，</a:t>
            </a:r>
            <a:r>
              <a:rPr lang="zh-CN" altLang="en-US" sz="2800" b="1" dirty="0">
                <a:solidFill>
                  <a:srgbClr val="FF0000"/>
                </a:solidFill>
                <a:latin typeface="宋体" pitchFamily="2" charset="-122"/>
              </a:rPr>
              <a:t>首次</a:t>
            </a:r>
            <a:r>
              <a:rPr lang="zh-CN" altLang="en-US" sz="2800" b="1" dirty="0">
                <a:latin typeface="宋体" pitchFamily="2" charset="-122"/>
              </a:rPr>
              <a:t>亚太经合组织</a:t>
            </a:r>
            <a:r>
              <a:rPr lang="zh-CN" altLang="en-US" sz="2800" b="1" dirty="0">
                <a:solidFill>
                  <a:srgbClr val="FF0000"/>
                </a:solidFill>
                <a:latin typeface="宋体" pitchFamily="2" charset="-122"/>
              </a:rPr>
              <a:t>领导人非正式会议</a:t>
            </a:r>
            <a:r>
              <a:rPr lang="zh-CN" altLang="en-US" sz="2800" b="1" dirty="0">
                <a:latin typeface="宋体" pitchFamily="2" charset="-122"/>
              </a:rPr>
              <a:t>，西雅图，发表了</a:t>
            </a:r>
            <a:r>
              <a:rPr lang="en-US" altLang="zh-CN" sz="2800" b="1" dirty="0">
                <a:latin typeface="宋体" pitchFamily="2" charset="-122"/>
              </a:rPr>
              <a:t>《</a:t>
            </a:r>
            <a:r>
              <a:rPr lang="zh-CN" altLang="en-US" sz="2800" b="1" dirty="0" smtClean="0">
                <a:latin typeface="宋体" pitchFamily="2" charset="-122"/>
              </a:rPr>
              <a:t>经济展望</a:t>
            </a:r>
            <a:r>
              <a:rPr lang="zh-CN" altLang="en-US" sz="2800" b="1" dirty="0">
                <a:latin typeface="宋体" pitchFamily="2" charset="-122"/>
              </a:rPr>
              <a:t>声明</a:t>
            </a:r>
            <a:r>
              <a:rPr lang="en-US" altLang="zh-CN" sz="2800" b="1" dirty="0">
                <a:latin typeface="宋体" pitchFamily="2" charset="-122"/>
              </a:rPr>
              <a:t>》</a:t>
            </a:r>
            <a:r>
              <a:rPr lang="zh-CN" altLang="en-US" sz="2800" b="1" dirty="0">
                <a:latin typeface="宋体" pitchFamily="2" charset="-122"/>
              </a:rPr>
              <a:t>，提出了亚太经合组织的大家庭精神；</a:t>
            </a:r>
          </a:p>
          <a:p>
            <a:pPr>
              <a:lnSpc>
                <a:spcPct val="105000"/>
              </a:lnSpc>
            </a:pPr>
            <a:r>
              <a:rPr lang="zh-CN" altLang="en-US" sz="2800" b="1" dirty="0" smtClean="0">
                <a:solidFill>
                  <a:srgbClr val="C00000"/>
                </a:solidFill>
                <a:latin typeface="宋体" pitchFamily="2" charset="-122"/>
              </a:rPr>
              <a:t>⑤</a:t>
            </a:r>
            <a:r>
              <a:rPr lang="en-US" altLang="zh-CN" sz="2800" b="1" dirty="0">
                <a:solidFill>
                  <a:srgbClr val="C00000"/>
                </a:solidFill>
                <a:latin typeface="宋体" pitchFamily="2" charset="-122"/>
              </a:rPr>
              <a:t>2001</a:t>
            </a:r>
            <a:r>
              <a:rPr lang="zh-CN" altLang="en-US" sz="2800" b="1" dirty="0">
                <a:solidFill>
                  <a:srgbClr val="C00000"/>
                </a:solidFill>
                <a:latin typeface="宋体" pitchFamily="2" charset="-122"/>
              </a:rPr>
              <a:t>年</a:t>
            </a:r>
            <a:r>
              <a:rPr lang="zh-CN" altLang="en-US" sz="2800" b="1" dirty="0">
                <a:latin typeface="宋体" pitchFamily="2" charset="-122"/>
              </a:rPr>
              <a:t>，</a:t>
            </a:r>
            <a:r>
              <a:rPr lang="zh-CN" altLang="en-US" sz="2800" b="1" dirty="0">
                <a:solidFill>
                  <a:srgbClr val="FF0000"/>
                </a:solidFill>
                <a:latin typeface="宋体" pitchFamily="2" charset="-122"/>
              </a:rPr>
              <a:t>上海</a:t>
            </a:r>
            <a:r>
              <a:rPr lang="zh-CN" altLang="en-US" sz="2800" b="1" dirty="0">
                <a:latin typeface="宋体" pitchFamily="2" charset="-122"/>
              </a:rPr>
              <a:t>成功举办</a:t>
            </a:r>
            <a:r>
              <a:rPr lang="zh-CN" altLang="en-US" sz="2800" b="1" dirty="0">
                <a:solidFill>
                  <a:srgbClr val="FF0000"/>
                </a:solidFill>
                <a:latin typeface="宋体" pitchFamily="2" charset="-122"/>
              </a:rPr>
              <a:t>第九次</a:t>
            </a:r>
            <a:r>
              <a:rPr lang="zh-CN" altLang="en-US" sz="2800" b="1" dirty="0">
                <a:latin typeface="宋体" pitchFamily="2" charset="-122"/>
              </a:rPr>
              <a:t>领导人非正式会议。</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61444"/>
                                        </p:tgtEl>
                                        <p:attrNameLst>
                                          <p:attrName>style.visibility</p:attrName>
                                        </p:attrNameLst>
                                      </p:cBhvr>
                                      <p:to>
                                        <p:strVal val="visible"/>
                                      </p:to>
                                    </p:set>
                                    <p:animEffect transition="in" filter="fade">
                                      <p:cBhvr>
                                        <p:cTn id="7" dur="192" decel="100000"/>
                                        <p:tgtEl>
                                          <p:spTgt spid="61444"/>
                                        </p:tgtEl>
                                      </p:cBhvr>
                                    </p:animEffect>
                                    <p:animScale>
                                      <p:cBhvr>
                                        <p:cTn id="8" dur="192" decel="100000"/>
                                        <p:tgtEl>
                                          <p:spTgt spid="61444"/>
                                        </p:tgtEl>
                                      </p:cBhvr>
                                      <p:from x="10000" y="10000"/>
                                      <p:to x="200000" y="450000"/>
                                    </p:animScale>
                                    <p:animScale>
                                      <p:cBhvr>
                                        <p:cTn id="9" dur="308" accel="100000" fill="hold">
                                          <p:stCondLst>
                                            <p:cond delay="192"/>
                                          </p:stCondLst>
                                        </p:cTn>
                                        <p:tgtEl>
                                          <p:spTgt spid="61444"/>
                                        </p:tgtEl>
                                      </p:cBhvr>
                                      <p:from x="200000" y="450000"/>
                                      <p:to x="100000" y="100000"/>
                                    </p:animScale>
                                    <p:set>
                                      <p:cBhvr>
                                        <p:cTn id="10" dur="192" fill="hold"/>
                                        <p:tgtEl>
                                          <p:spTgt spid="61444"/>
                                        </p:tgtEl>
                                        <p:attrNameLst>
                                          <p:attrName>ppt_x</p:attrName>
                                        </p:attrNameLst>
                                      </p:cBhvr>
                                      <p:to>
                                        <p:strVal val="(0.5)"/>
                                      </p:to>
                                    </p:set>
                                    <p:anim from="(0.5)" to="(#ppt_x)" calcmode="lin" valueType="num">
                                      <p:cBhvr>
                                        <p:cTn id="11" dur="308" accel="100000" fill="hold">
                                          <p:stCondLst>
                                            <p:cond delay="192"/>
                                          </p:stCondLst>
                                        </p:cTn>
                                        <p:tgtEl>
                                          <p:spTgt spid="61444"/>
                                        </p:tgtEl>
                                        <p:attrNameLst>
                                          <p:attrName>ppt_x</p:attrName>
                                        </p:attrNameLst>
                                      </p:cBhvr>
                                    </p:anim>
                                    <p:set>
                                      <p:cBhvr>
                                        <p:cTn id="12" dur="192" fill="hold"/>
                                        <p:tgtEl>
                                          <p:spTgt spid="61444"/>
                                        </p:tgtEl>
                                        <p:attrNameLst>
                                          <p:attrName>ppt_y</p:attrName>
                                        </p:attrNameLst>
                                      </p:cBhvr>
                                      <p:to>
                                        <p:strVal val="(#ppt_y+0.4)"/>
                                      </p:to>
                                    </p:set>
                                    <p:anim from="(#ppt_y+0.4)" to="(#ppt_y)" calcmode="lin" valueType="num">
                                      <p:cBhvr>
                                        <p:cTn id="13" dur="308" accel="100000" fill="hold">
                                          <p:stCondLst>
                                            <p:cond delay="192"/>
                                          </p:stCondLst>
                                        </p:cTn>
                                        <p:tgtEl>
                                          <p:spTgt spid="6144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1445"/>
                                        </p:tgtEl>
                                        <p:attrNameLst>
                                          <p:attrName>style.visibility</p:attrName>
                                        </p:attrNameLst>
                                      </p:cBhvr>
                                      <p:to>
                                        <p:strVal val="visible"/>
                                      </p:to>
                                    </p:set>
                                    <p:animEffect transition="in" filter="blinds(horizontal)">
                                      <p:cBhvr>
                                        <p:cTn id="18" dur="500"/>
                                        <p:tgtEl>
                                          <p:spTgt spid="6144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1446"/>
                                        </p:tgtEl>
                                        <p:attrNameLst>
                                          <p:attrName>style.visibility</p:attrName>
                                        </p:attrNameLst>
                                      </p:cBhvr>
                                      <p:to>
                                        <p:strVal val="visible"/>
                                      </p:to>
                                    </p:set>
                                    <p:animEffect transition="in" filter="blinds(horizontal)">
                                      <p:cBhvr>
                                        <p:cTn id="23" dur="500"/>
                                        <p:tgtEl>
                                          <p:spTgt spid="6144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61447">
                                            <p:txEl>
                                              <p:pRg st="0" end="0"/>
                                            </p:txEl>
                                          </p:spTgt>
                                        </p:tgtEl>
                                        <p:attrNameLst>
                                          <p:attrName>style.visibility</p:attrName>
                                        </p:attrNameLst>
                                      </p:cBhvr>
                                      <p:to>
                                        <p:strVal val="visible"/>
                                      </p:to>
                                    </p:set>
                                    <p:anim calcmode="lin" valueType="num">
                                      <p:cBhvr additive="base">
                                        <p:cTn id="28" dur="500" fill="hold"/>
                                        <p:tgtEl>
                                          <p:spTgt spid="6144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14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61447">
                                            <p:txEl>
                                              <p:pRg st="1" end="1"/>
                                            </p:txEl>
                                          </p:spTgt>
                                        </p:tgtEl>
                                        <p:attrNameLst>
                                          <p:attrName>style.visibility</p:attrName>
                                        </p:attrNameLst>
                                      </p:cBhvr>
                                      <p:to>
                                        <p:strVal val="visible"/>
                                      </p:to>
                                    </p:set>
                                    <p:animEffect transition="in" filter="blinds(horizontal)">
                                      <p:cBhvr>
                                        <p:cTn id="34" dur="500"/>
                                        <p:tgtEl>
                                          <p:spTgt spid="61447">
                                            <p:txEl>
                                              <p:pRg st="1" end="1"/>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61447">
                                            <p:txEl>
                                              <p:pRg st="2" end="2"/>
                                            </p:txEl>
                                          </p:spTgt>
                                        </p:tgtEl>
                                        <p:attrNameLst>
                                          <p:attrName>style.visibility</p:attrName>
                                        </p:attrNameLst>
                                      </p:cBhvr>
                                      <p:to>
                                        <p:strVal val="visible"/>
                                      </p:to>
                                    </p:set>
                                    <p:animEffect transition="in" filter="blinds(horizontal)">
                                      <p:cBhvr>
                                        <p:cTn id="39" dur="500"/>
                                        <p:tgtEl>
                                          <p:spTgt spid="61447">
                                            <p:txEl>
                                              <p:pRg st="2" end="2"/>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61447">
                                            <p:txEl>
                                              <p:pRg st="3" end="3"/>
                                            </p:txEl>
                                          </p:spTgt>
                                        </p:tgtEl>
                                        <p:attrNameLst>
                                          <p:attrName>style.visibility</p:attrName>
                                        </p:attrNameLst>
                                      </p:cBhvr>
                                      <p:to>
                                        <p:strVal val="visible"/>
                                      </p:to>
                                    </p:set>
                                    <p:animEffect transition="in" filter="blinds(horizontal)">
                                      <p:cBhvr>
                                        <p:cTn id="44" dur="500"/>
                                        <p:tgtEl>
                                          <p:spTgt spid="61447">
                                            <p:txEl>
                                              <p:pRg st="3" end="3"/>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61447">
                                            <p:txEl>
                                              <p:pRg st="4" end="4"/>
                                            </p:txEl>
                                          </p:spTgt>
                                        </p:tgtEl>
                                        <p:attrNameLst>
                                          <p:attrName>style.visibility</p:attrName>
                                        </p:attrNameLst>
                                      </p:cBhvr>
                                      <p:to>
                                        <p:strVal val="visible"/>
                                      </p:to>
                                    </p:set>
                                    <p:animEffect transition="in" filter="blinds(horizontal)">
                                      <p:cBhvr>
                                        <p:cTn id="49" dur="500"/>
                                        <p:tgtEl>
                                          <p:spTgt spid="61447">
                                            <p:txEl>
                                              <p:pRg st="4" end="4"/>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61447">
                                            <p:txEl>
                                              <p:pRg st="5" end="5"/>
                                            </p:txEl>
                                          </p:spTgt>
                                        </p:tgtEl>
                                        <p:attrNameLst>
                                          <p:attrName>style.visibility</p:attrName>
                                        </p:attrNameLst>
                                      </p:cBhvr>
                                      <p:to>
                                        <p:strVal val="visible"/>
                                      </p:to>
                                    </p:set>
                                    <p:animEffect transition="in" filter="blinds(horizontal)">
                                      <p:cBhvr>
                                        <p:cTn id="54" dur="500"/>
                                        <p:tgtEl>
                                          <p:spTgt spid="614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autoUpdateAnimBg="0"/>
      <p:bldP spid="61445" grpId="0" animBg="1"/>
      <p:bldP spid="614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1"/>
          <p:cNvSpPr>
            <a:spLocks noChangeArrowheads="1"/>
          </p:cNvSpPr>
          <p:nvPr/>
        </p:nvSpPr>
        <p:spPr bwMode="auto">
          <a:xfrm>
            <a:off x="0" y="71527"/>
            <a:ext cx="9144000" cy="6786473"/>
          </a:xfrm>
          <a:prstGeom prst="rect">
            <a:avLst/>
          </a:prstGeom>
          <a:noFill/>
          <a:ln w="9525">
            <a:noFill/>
            <a:miter lim="800000"/>
            <a:headEnd/>
            <a:tailEnd/>
          </a:ln>
        </p:spPr>
        <p:txBody>
          <a:bodyPr wrap="square">
            <a:spAutoFit/>
          </a:bodyPr>
          <a:lstStyle/>
          <a:p>
            <a:pPr>
              <a:lnSpc>
                <a:spcPct val="150000"/>
              </a:lnSpc>
            </a:pPr>
            <a:r>
              <a:rPr lang="zh-CN" altLang="zh-CN" sz="3200" b="1" dirty="0" smtClean="0">
                <a:solidFill>
                  <a:srgbClr val="FF0000"/>
                </a:solidFill>
              </a:rPr>
              <a:t>课</a:t>
            </a:r>
            <a:r>
              <a:rPr lang="zh-CN" altLang="zh-CN" sz="3200" b="1" dirty="0">
                <a:solidFill>
                  <a:srgbClr val="FF0000"/>
                </a:solidFill>
              </a:rPr>
              <a:t>标要求</a:t>
            </a:r>
            <a:r>
              <a:rPr lang="zh-CN" altLang="zh-CN" sz="2800" b="1" dirty="0" smtClean="0"/>
              <a:t>：</a:t>
            </a:r>
            <a:endParaRPr lang="en-US" altLang="zh-CN" sz="2800" b="1" dirty="0" smtClean="0"/>
          </a:p>
          <a:p>
            <a:pPr>
              <a:lnSpc>
                <a:spcPct val="150000"/>
              </a:lnSpc>
            </a:pPr>
            <a:r>
              <a:rPr lang="zh-CN" altLang="en-US" sz="2800" b="1" dirty="0" smtClean="0"/>
              <a:t>         以</a:t>
            </a:r>
            <a:r>
              <a:rPr lang="zh-CN" altLang="en-US" sz="2800" b="1" dirty="0"/>
              <a:t>欧盟、北美自由贸易区、亚太经合组织为例，认识区域集团化</a:t>
            </a:r>
            <a:r>
              <a:rPr lang="zh-CN" altLang="en-US" sz="2800" b="1" dirty="0" smtClean="0"/>
              <a:t>趋势</a:t>
            </a:r>
            <a:endParaRPr lang="en-US" altLang="zh-CN" sz="2800" b="1" dirty="0" smtClean="0"/>
          </a:p>
          <a:p>
            <a:pPr>
              <a:lnSpc>
                <a:spcPct val="150000"/>
              </a:lnSpc>
            </a:pPr>
            <a:endParaRPr lang="en-US" altLang="zh-CN" sz="3200" b="1" dirty="0" smtClean="0">
              <a:solidFill>
                <a:srgbClr val="FF0000"/>
              </a:solidFill>
            </a:endParaRPr>
          </a:p>
          <a:p>
            <a:pPr>
              <a:lnSpc>
                <a:spcPct val="150000"/>
              </a:lnSpc>
            </a:pPr>
            <a:r>
              <a:rPr lang="zh-CN" altLang="en-US" sz="3200" b="1" dirty="0" smtClean="0">
                <a:solidFill>
                  <a:srgbClr val="FF0000"/>
                </a:solidFill>
              </a:rPr>
              <a:t>重点难点</a:t>
            </a:r>
            <a:r>
              <a:rPr lang="en-US" altLang="zh-CN" sz="3200" b="1" dirty="0" smtClean="0">
                <a:solidFill>
                  <a:srgbClr val="FF0000"/>
                </a:solidFill>
              </a:rPr>
              <a:t>:</a:t>
            </a:r>
          </a:p>
          <a:p>
            <a:pPr>
              <a:lnSpc>
                <a:spcPct val="150000"/>
              </a:lnSpc>
            </a:pPr>
            <a:r>
              <a:rPr lang="zh-CN" altLang="en-US" sz="3200" b="1" dirty="0" smtClean="0">
                <a:solidFill>
                  <a:srgbClr val="FF0000"/>
                </a:solidFill>
              </a:rPr>
              <a:t>重点</a:t>
            </a:r>
            <a:r>
              <a:rPr lang="en-US" altLang="zh-CN" sz="3200" b="1" dirty="0" smtClean="0">
                <a:solidFill>
                  <a:srgbClr val="FF0000"/>
                </a:solidFill>
              </a:rPr>
              <a:t>:   </a:t>
            </a:r>
            <a:r>
              <a:rPr lang="zh-CN" altLang="en-US" sz="2800" b="1" dirty="0" smtClean="0"/>
              <a:t>欧盟</a:t>
            </a:r>
            <a:r>
              <a:rPr lang="zh-CN" altLang="en-US" sz="2800" b="1" dirty="0"/>
              <a:t>、北美自由贸易区、亚太经合组织等区域集团的发展</a:t>
            </a:r>
            <a:r>
              <a:rPr lang="zh-CN" altLang="en-US" sz="2800" b="1" dirty="0" smtClean="0"/>
              <a:t>进程</a:t>
            </a:r>
            <a:endParaRPr lang="en-US" altLang="zh-CN" sz="2800" b="1" dirty="0" smtClean="0"/>
          </a:p>
          <a:p>
            <a:pPr>
              <a:lnSpc>
                <a:spcPct val="150000"/>
              </a:lnSpc>
            </a:pPr>
            <a:r>
              <a:rPr lang="zh-CN" altLang="en-US" sz="3200" b="1" dirty="0" smtClean="0">
                <a:solidFill>
                  <a:srgbClr val="FF0000"/>
                </a:solidFill>
              </a:rPr>
              <a:t>难点</a:t>
            </a:r>
            <a:r>
              <a:rPr lang="en-US" altLang="zh-CN" sz="3200" b="1" dirty="0" smtClean="0">
                <a:solidFill>
                  <a:srgbClr val="FF0000"/>
                </a:solidFill>
              </a:rPr>
              <a:t>:   </a:t>
            </a:r>
            <a:r>
              <a:rPr lang="zh-CN" altLang="en-US" sz="2800" b="1" dirty="0" smtClean="0"/>
              <a:t>认识</a:t>
            </a:r>
            <a:r>
              <a:rPr lang="zh-CN" altLang="en-US" sz="2800" b="1" dirty="0"/>
              <a:t>当今世界经济区域集团化的趋势及其</a:t>
            </a:r>
            <a:r>
              <a:rPr lang="zh-CN" altLang="en-US" sz="2800" b="1" dirty="0" smtClean="0"/>
              <a:t>影响</a:t>
            </a:r>
            <a:endParaRPr lang="zh-CN" altLang="en-US" sz="2800" b="1" dirty="0"/>
          </a:p>
          <a:p>
            <a:pPr>
              <a:lnSpc>
                <a:spcPct val="150000"/>
              </a:lnSpc>
            </a:pPr>
            <a:endParaRPr lang="zh-CN" altLang="en-US" sz="2800" b="1" dirty="0"/>
          </a:p>
          <a:p>
            <a:pPr>
              <a:lnSpc>
                <a:spcPct val="150000"/>
              </a:lnSpc>
            </a:pPr>
            <a:endParaRPr lang="zh-CN" altLang="zh-CN"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85720" y="1000108"/>
            <a:ext cx="8858280" cy="5643602"/>
            <a:chOff x="249" y="164"/>
            <a:chExt cx="5262" cy="3869"/>
          </a:xfrm>
        </p:grpSpPr>
        <p:pic>
          <p:nvPicPr>
            <p:cNvPr id="27653" name="Picture 3" descr="亚太"/>
            <p:cNvPicPr>
              <a:picLocks noChangeAspect="1" noChangeArrowheads="1"/>
            </p:cNvPicPr>
            <p:nvPr/>
          </p:nvPicPr>
          <p:blipFill>
            <a:blip r:embed="rId2">
              <a:lum contrast="16000"/>
            </a:blip>
            <a:srcRect/>
            <a:stretch>
              <a:fillRect/>
            </a:stretch>
          </p:blipFill>
          <p:spPr bwMode="auto">
            <a:xfrm>
              <a:off x="249" y="164"/>
              <a:ext cx="5262" cy="3869"/>
            </a:xfrm>
            <a:prstGeom prst="rect">
              <a:avLst/>
            </a:prstGeom>
            <a:noFill/>
            <a:ln w="57150">
              <a:solidFill>
                <a:srgbClr val="FF9900"/>
              </a:solidFill>
              <a:miter lim="800000"/>
              <a:headEnd/>
              <a:tailEnd/>
            </a:ln>
          </p:spPr>
        </p:pic>
        <p:pic>
          <p:nvPicPr>
            <p:cNvPr id="27654" name="Picture 4" descr="亞太經濟合作組織"/>
            <p:cNvPicPr>
              <a:picLocks noChangeAspect="1" noChangeArrowheads="1"/>
            </p:cNvPicPr>
            <p:nvPr/>
          </p:nvPicPr>
          <p:blipFill>
            <a:blip r:embed="rId3">
              <a:lum contrast="16000"/>
            </a:blip>
            <a:srcRect/>
            <a:stretch>
              <a:fillRect/>
            </a:stretch>
          </p:blipFill>
          <p:spPr bwMode="auto">
            <a:xfrm>
              <a:off x="4468" y="167"/>
              <a:ext cx="1043" cy="723"/>
            </a:xfrm>
            <a:prstGeom prst="rect">
              <a:avLst/>
            </a:prstGeom>
            <a:noFill/>
            <a:ln w="9525">
              <a:solidFill>
                <a:schemeClr val="tx1"/>
              </a:solidFill>
              <a:miter lim="800000"/>
              <a:headEnd/>
              <a:tailEnd/>
            </a:ln>
          </p:spPr>
        </p:pic>
      </p:grpSp>
      <p:sp>
        <p:nvSpPr>
          <p:cNvPr id="60421" name="Text Box 5"/>
          <p:cNvSpPr txBox="1">
            <a:spLocks noChangeArrowheads="1"/>
          </p:cNvSpPr>
          <p:nvPr/>
        </p:nvSpPr>
        <p:spPr bwMode="auto">
          <a:xfrm>
            <a:off x="415312" y="1676400"/>
            <a:ext cx="7826664" cy="3276600"/>
          </a:xfrm>
          <a:prstGeom prst="rect">
            <a:avLst/>
          </a:prstGeom>
          <a:solidFill>
            <a:schemeClr val="bg1">
              <a:alpha val="60001"/>
            </a:schemeClr>
          </a:solidFill>
          <a:ln>
            <a:noFill/>
          </a:ln>
          <a:effectLst/>
          <a:extLst>
            <a:ext uri="{91240B29-F687-4F45-9708-019B960494DF}"/>
            <a:ext uri="{AF507438-7753-43E0-B8FC-AC1667EBCBE1}"/>
          </a:extLst>
        </p:spPr>
        <p:txBody>
          <a:bodyPr>
            <a:spAutoFit/>
          </a:bodyPr>
          <a:lstStyle/>
          <a:p>
            <a:pPr eaLnBrk="1" hangingPunct="1">
              <a:spcBef>
                <a:spcPct val="20000"/>
              </a:spcBef>
              <a:defRPr/>
            </a:pPr>
            <a:r>
              <a:rPr lang="zh-CN" altLang="en-US" sz="3600" b="1">
                <a:solidFill>
                  <a:srgbClr val="FF0000"/>
                </a:solidFill>
                <a:effectLst>
                  <a:outerShdw blurRad="38100" dist="38100" dir="2700000" algn="tl">
                    <a:srgbClr val="C0C0C0"/>
                  </a:outerShdw>
                </a:effectLst>
                <a:latin typeface="黑体" pitchFamily="49" charset="-122"/>
                <a:ea typeface="黑体" pitchFamily="49" charset="-122"/>
              </a:rPr>
              <a:t>亚太经合组织共有</a:t>
            </a:r>
            <a:r>
              <a:rPr lang="en-US" altLang="zh-CN" sz="3600" b="1">
                <a:solidFill>
                  <a:srgbClr val="FF0000"/>
                </a:solidFill>
                <a:effectLst>
                  <a:outerShdw blurRad="38100" dist="38100" dir="2700000" algn="tl">
                    <a:srgbClr val="C0C0C0"/>
                  </a:outerShdw>
                </a:effectLst>
                <a:latin typeface="黑体" pitchFamily="49" charset="-122"/>
                <a:ea typeface="黑体" pitchFamily="49" charset="-122"/>
              </a:rPr>
              <a:t>21</a:t>
            </a:r>
            <a:r>
              <a:rPr lang="zh-CN" altLang="en-US" sz="3600" b="1">
                <a:solidFill>
                  <a:srgbClr val="FF0000"/>
                </a:solidFill>
                <a:effectLst>
                  <a:outerShdw blurRad="38100" dist="38100" dir="2700000" algn="tl">
                    <a:srgbClr val="C0C0C0"/>
                  </a:outerShdw>
                </a:effectLst>
                <a:latin typeface="黑体" pitchFamily="49" charset="-122"/>
                <a:ea typeface="黑体" pitchFamily="49" charset="-122"/>
              </a:rPr>
              <a:t>个成员；其总人</a:t>
            </a:r>
          </a:p>
          <a:p>
            <a:pPr eaLnBrk="1" hangingPunct="1">
              <a:spcBef>
                <a:spcPct val="20000"/>
              </a:spcBef>
              <a:defRPr/>
            </a:pPr>
            <a:r>
              <a:rPr lang="zh-CN" altLang="en-US" sz="3600" b="1">
                <a:solidFill>
                  <a:srgbClr val="FF0000"/>
                </a:solidFill>
                <a:effectLst>
                  <a:outerShdw blurRad="38100" dist="38100" dir="2700000" algn="tl">
                    <a:srgbClr val="C0C0C0"/>
                  </a:outerShdw>
                </a:effectLst>
                <a:latin typeface="黑体" pitchFamily="49" charset="-122"/>
                <a:ea typeface="黑体" pitchFamily="49" charset="-122"/>
              </a:rPr>
              <a:t>口达</a:t>
            </a:r>
            <a:r>
              <a:rPr lang="en-US" altLang="zh-CN" sz="3600" b="1">
                <a:solidFill>
                  <a:srgbClr val="FF0000"/>
                </a:solidFill>
                <a:effectLst>
                  <a:outerShdw blurRad="38100" dist="38100" dir="2700000" algn="tl">
                    <a:srgbClr val="C0C0C0"/>
                  </a:outerShdw>
                </a:effectLst>
                <a:latin typeface="黑体" pitchFamily="49" charset="-122"/>
                <a:ea typeface="黑体" pitchFamily="49" charset="-122"/>
              </a:rPr>
              <a:t>25</a:t>
            </a:r>
            <a:r>
              <a:rPr lang="zh-CN" altLang="en-US" sz="3600" b="1">
                <a:solidFill>
                  <a:srgbClr val="FF0000"/>
                </a:solidFill>
                <a:effectLst>
                  <a:outerShdw blurRad="38100" dist="38100" dir="2700000" algn="tl">
                    <a:srgbClr val="C0C0C0"/>
                  </a:outerShdw>
                </a:effectLst>
                <a:latin typeface="黑体" pitchFamily="49" charset="-122"/>
                <a:ea typeface="黑体" pitchFamily="49" charset="-122"/>
              </a:rPr>
              <a:t>亿</a:t>
            </a:r>
            <a:r>
              <a:rPr lang="en-US" altLang="en-US" sz="3600" b="1">
                <a:solidFill>
                  <a:srgbClr val="FF0000"/>
                </a:solidFill>
                <a:effectLst>
                  <a:outerShdw blurRad="38100" dist="38100" dir="2700000" algn="tl">
                    <a:srgbClr val="C0C0C0"/>
                  </a:outerShdw>
                </a:effectLst>
                <a:latin typeface="黑体" pitchFamily="49" charset="-122"/>
                <a:ea typeface="黑体" pitchFamily="49" charset="-122"/>
              </a:rPr>
              <a:t>,</a:t>
            </a:r>
            <a:r>
              <a:rPr lang="zh-CN" altLang="en-US" sz="3600" b="1">
                <a:solidFill>
                  <a:srgbClr val="FF0000"/>
                </a:solidFill>
                <a:effectLst>
                  <a:outerShdw blurRad="38100" dist="38100" dir="2700000" algn="tl">
                    <a:srgbClr val="C0C0C0"/>
                  </a:outerShdw>
                </a:effectLst>
                <a:latin typeface="黑体" pitchFamily="49" charset="-122"/>
                <a:ea typeface="黑体" pitchFamily="49" charset="-122"/>
              </a:rPr>
              <a:t>占世界人口的</a:t>
            </a:r>
            <a:r>
              <a:rPr lang="en-US" altLang="zh-CN" sz="3600" b="1">
                <a:solidFill>
                  <a:srgbClr val="FF0000"/>
                </a:solidFill>
                <a:effectLst>
                  <a:outerShdw blurRad="38100" dist="38100" dir="2700000" algn="tl">
                    <a:srgbClr val="C0C0C0"/>
                  </a:outerShdw>
                </a:effectLst>
                <a:latin typeface="黑体" pitchFamily="49" charset="-122"/>
                <a:ea typeface="黑体" pitchFamily="49" charset="-122"/>
              </a:rPr>
              <a:t>45%</a:t>
            </a:r>
            <a:r>
              <a:rPr lang="zh-CN" altLang="en-US" sz="3600" b="1">
                <a:solidFill>
                  <a:srgbClr val="FF0000"/>
                </a:solidFill>
                <a:effectLst>
                  <a:outerShdw blurRad="38100" dist="38100" dir="2700000" algn="tl">
                    <a:srgbClr val="C0C0C0"/>
                  </a:outerShdw>
                </a:effectLst>
                <a:latin typeface="黑体" pitchFamily="49" charset="-122"/>
                <a:ea typeface="黑体" pitchFamily="49" charset="-122"/>
              </a:rPr>
              <a:t>；国内生</a:t>
            </a:r>
            <a:endParaRPr lang="en-US" altLang="en-US" sz="3600" b="1">
              <a:solidFill>
                <a:srgbClr val="FF0000"/>
              </a:solidFill>
              <a:effectLst>
                <a:outerShdw blurRad="38100" dist="38100" dir="2700000" algn="tl">
                  <a:srgbClr val="C0C0C0"/>
                </a:outerShdw>
              </a:effectLst>
              <a:latin typeface="黑体" pitchFamily="49" charset="-122"/>
              <a:ea typeface="黑体" pitchFamily="49" charset="-122"/>
            </a:endParaRPr>
          </a:p>
          <a:p>
            <a:pPr eaLnBrk="1" hangingPunct="1">
              <a:spcBef>
                <a:spcPct val="20000"/>
              </a:spcBef>
              <a:defRPr/>
            </a:pPr>
            <a:r>
              <a:rPr lang="zh-CN" altLang="en-US" sz="3600" b="1">
                <a:solidFill>
                  <a:srgbClr val="FF0000"/>
                </a:solidFill>
                <a:effectLst>
                  <a:outerShdw blurRad="38100" dist="38100" dir="2700000" algn="tl">
                    <a:srgbClr val="C0C0C0"/>
                  </a:outerShdw>
                </a:effectLst>
                <a:latin typeface="黑体" pitchFamily="49" charset="-122"/>
                <a:ea typeface="黑体" pitchFamily="49" charset="-122"/>
              </a:rPr>
              <a:t>产总值之和超过</a:t>
            </a:r>
            <a:r>
              <a:rPr lang="en-US" altLang="zh-CN" sz="3600" b="1">
                <a:solidFill>
                  <a:srgbClr val="FF0000"/>
                </a:solidFill>
                <a:effectLst>
                  <a:outerShdw blurRad="38100" dist="38100" dir="2700000" algn="tl">
                    <a:srgbClr val="C0C0C0"/>
                  </a:outerShdw>
                </a:effectLst>
                <a:latin typeface="黑体" pitchFamily="49" charset="-122"/>
                <a:ea typeface="黑体" pitchFamily="49" charset="-122"/>
              </a:rPr>
              <a:t>19</a:t>
            </a:r>
            <a:r>
              <a:rPr lang="zh-CN" altLang="en-US" sz="3600" b="1">
                <a:solidFill>
                  <a:srgbClr val="FF0000"/>
                </a:solidFill>
                <a:effectLst>
                  <a:outerShdw blurRad="38100" dist="38100" dir="2700000" algn="tl">
                    <a:srgbClr val="C0C0C0"/>
                  </a:outerShdw>
                </a:effectLst>
                <a:latin typeface="黑体" pitchFamily="49" charset="-122"/>
                <a:ea typeface="黑体" pitchFamily="49" charset="-122"/>
              </a:rPr>
              <a:t>万亿美元，占世界</a:t>
            </a:r>
            <a:endParaRPr lang="en-US" altLang="en-US" sz="3600" b="1">
              <a:solidFill>
                <a:srgbClr val="FF0000"/>
              </a:solidFill>
              <a:effectLst>
                <a:outerShdw blurRad="38100" dist="38100" dir="2700000" algn="tl">
                  <a:srgbClr val="C0C0C0"/>
                </a:outerShdw>
              </a:effectLst>
              <a:latin typeface="黑体" pitchFamily="49" charset="-122"/>
              <a:ea typeface="黑体" pitchFamily="49" charset="-122"/>
            </a:endParaRPr>
          </a:p>
          <a:p>
            <a:pPr eaLnBrk="1" hangingPunct="1">
              <a:spcBef>
                <a:spcPct val="20000"/>
              </a:spcBef>
              <a:defRPr/>
            </a:pPr>
            <a:r>
              <a:rPr lang="zh-CN" altLang="en-US" sz="3600" b="1">
                <a:solidFill>
                  <a:srgbClr val="FF0000"/>
                </a:solidFill>
                <a:effectLst>
                  <a:outerShdw blurRad="38100" dist="38100" dir="2700000" algn="tl">
                    <a:srgbClr val="C0C0C0"/>
                  </a:outerShdw>
                </a:effectLst>
                <a:latin typeface="黑体" pitchFamily="49" charset="-122"/>
                <a:ea typeface="黑体" pitchFamily="49" charset="-122"/>
              </a:rPr>
              <a:t>的</a:t>
            </a:r>
            <a:r>
              <a:rPr lang="en-US" altLang="zh-CN" sz="3600" b="1">
                <a:solidFill>
                  <a:srgbClr val="FF0000"/>
                </a:solidFill>
                <a:effectLst>
                  <a:outerShdw blurRad="38100" dist="38100" dir="2700000" algn="tl">
                    <a:srgbClr val="C0C0C0"/>
                  </a:outerShdw>
                </a:effectLst>
                <a:latin typeface="黑体" pitchFamily="49" charset="-122"/>
                <a:ea typeface="黑体" pitchFamily="49" charset="-122"/>
              </a:rPr>
              <a:t>55%</a:t>
            </a:r>
            <a:r>
              <a:rPr lang="zh-CN" altLang="en-US" sz="3200" b="1">
                <a:solidFill>
                  <a:srgbClr val="FF0000"/>
                </a:solidFill>
                <a:effectLst>
                  <a:outerShdw blurRad="38100" dist="38100" dir="2700000" algn="tl">
                    <a:srgbClr val="C0C0C0"/>
                  </a:outerShdw>
                </a:effectLst>
                <a:latin typeface="黑体" pitchFamily="49" charset="-122"/>
                <a:ea typeface="黑体" pitchFamily="49" charset="-122"/>
              </a:rPr>
              <a:t>；</a:t>
            </a:r>
            <a:r>
              <a:rPr lang="zh-CN" altLang="en-US" sz="3600" b="1">
                <a:solidFill>
                  <a:srgbClr val="FF0000"/>
                </a:solidFill>
                <a:effectLst>
                  <a:outerShdw blurRad="38100" dist="38100" dir="2700000" algn="tl">
                    <a:srgbClr val="C0C0C0"/>
                  </a:outerShdw>
                </a:effectLst>
                <a:latin typeface="黑体" pitchFamily="49" charset="-122"/>
                <a:ea typeface="黑体" pitchFamily="49" charset="-122"/>
              </a:rPr>
              <a:t>贸易额占世界总量的</a:t>
            </a:r>
            <a:r>
              <a:rPr lang="en-US" altLang="zh-CN" sz="3600" b="1">
                <a:solidFill>
                  <a:srgbClr val="FF0000"/>
                </a:solidFill>
                <a:effectLst>
                  <a:outerShdw blurRad="38100" dist="38100" dir="2700000" algn="tl">
                    <a:srgbClr val="C0C0C0"/>
                  </a:outerShdw>
                </a:effectLst>
                <a:latin typeface="黑体" pitchFamily="49" charset="-122"/>
                <a:ea typeface="黑体" pitchFamily="49" charset="-122"/>
              </a:rPr>
              <a:t>47%</a:t>
            </a:r>
            <a:r>
              <a:rPr lang="zh-CN" altLang="en-US" sz="3600" b="1">
                <a:solidFill>
                  <a:srgbClr val="FF0000"/>
                </a:solidFill>
                <a:effectLst>
                  <a:outerShdw blurRad="38100" dist="38100" dir="2700000" algn="tl">
                    <a:srgbClr val="C0C0C0"/>
                  </a:outerShdw>
                </a:effectLst>
                <a:latin typeface="黑体" pitchFamily="49" charset="-122"/>
                <a:ea typeface="黑体" pitchFamily="49" charset="-122"/>
              </a:rPr>
              <a:t>以上</a:t>
            </a:r>
            <a:r>
              <a:rPr lang="zh-CN" altLang="en-US" sz="2800" b="1">
                <a:solidFill>
                  <a:srgbClr val="FF0000"/>
                </a:solidFill>
                <a:effectLst>
                  <a:outerShdw blurRad="38100" dist="38100" dir="2700000" algn="tl">
                    <a:srgbClr val="C0C0C0"/>
                  </a:outerShdw>
                </a:effectLst>
                <a:latin typeface="黑体" pitchFamily="49" charset="-122"/>
                <a:ea typeface="黑体" pitchFamily="49" charset="-122"/>
              </a:rPr>
              <a:t>。</a:t>
            </a:r>
            <a:endParaRPr lang="en-US" altLang="en-US" sz="2800" b="1">
              <a:solidFill>
                <a:srgbClr val="FF0000"/>
              </a:solidFill>
              <a:effectLst>
                <a:outerShdw blurRad="38100" dist="38100" dir="2700000" algn="tl">
                  <a:srgbClr val="C0C0C0"/>
                </a:outerShdw>
              </a:effectLst>
              <a:latin typeface="黑体" pitchFamily="49" charset="-122"/>
              <a:ea typeface="黑体" pitchFamily="49" charset="-122"/>
            </a:endParaRPr>
          </a:p>
          <a:p>
            <a:pPr eaLnBrk="1" hangingPunct="1">
              <a:spcBef>
                <a:spcPct val="20000"/>
              </a:spcBef>
              <a:defRPr/>
            </a:pPr>
            <a:r>
              <a:rPr lang="zh-CN" altLang="en-US" sz="3600" b="1">
                <a:solidFill>
                  <a:srgbClr val="FF0000"/>
                </a:solidFill>
                <a:effectLst>
                  <a:outerShdw blurRad="38100" dist="38100" dir="2700000" algn="tl">
                    <a:srgbClr val="C0C0C0"/>
                  </a:outerShdw>
                </a:effectLst>
                <a:latin typeface="黑体" pitchFamily="49" charset="-122"/>
                <a:ea typeface="黑体" pitchFamily="49" charset="-122"/>
              </a:rPr>
              <a:t>是世界上最大的区域经济组织。</a:t>
            </a:r>
          </a:p>
        </p:txBody>
      </p:sp>
      <p:sp>
        <p:nvSpPr>
          <p:cNvPr id="27652" name="Rectangle 6"/>
          <p:cNvSpPr>
            <a:spLocks noChangeArrowheads="1"/>
          </p:cNvSpPr>
          <p:nvPr/>
        </p:nvSpPr>
        <p:spPr bwMode="auto">
          <a:xfrm>
            <a:off x="409362" y="6140450"/>
            <a:ext cx="5944076" cy="457200"/>
          </a:xfrm>
          <a:prstGeom prst="rect">
            <a:avLst/>
          </a:prstGeom>
          <a:solidFill>
            <a:schemeClr val="bg1"/>
          </a:solidFill>
          <a:ln w="9525">
            <a:noFill/>
            <a:miter lim="800000"/>
            <a:headEnd/>
            <a:tailEnd/>
          </a:ln>
        </p:spPr>
        <p:txBody>
          <a:bodyPr anchor="ctr">
            <a:spAutoFit/>
          </a:bodyPr>
          <a:lstStyle/>
          <a:p>
            <a:pPr eaLnBrk="1" hangingPunct="1"/>
            <a:r>
              <a:rPr lang="zh-CN" altLang="en-US" sz="2400" b="1">
                <a:solidFill>
                  <a:srgbClr val="0000CC"/>
                </a:solidFill>
              </a:rPr>
              <a:t>（</a:t>
            </a:r>
            <a:r>
              <a:rPr lang="en-US" altLang="zh-CN" sz="2400" b="1">
                <a:solidFill>
                  <a:srgbClr val="0000CC"/>
                </a:solidFill>
              </a:rPr>
              <a:t>AsiaPacificEconomicCo-operation</a:t>
            </a:r>
            <a:r>
              <a:rPr lang="zh-CN" altLang="en-US" sz="2400" b="1">
                <a:solidFill>
                  <a:srgbClr val="0000CC"/>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421"/>
                                        </p:tgtEl>
                                        <p:attrNameLst>
                                          <p:attrName>style.visibility</p:attrName>
                                        </p:attrNameLst>
                                      </p:cBhvr>
                                      <p:to>
                                        <p:strVal val="visible"/>
                                      </p:to>
                                    </p:set>
                                    <p:animEffect transition="in" filter="wipe(left)">
                                      <p:cBhvr>
                                        <p:cTn id="7" dur="1000"/>
                                        <p:tgtEl>
                                          <p:spTgt spid="60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1993年11月20日，首次领导人非正式会议在美国西雅图举行"/>
          <p:cNvPicPr>
            <a:picLocks noChangeAspect="1" noChangeArrowheads="1"/>
          </p:cNvPicPr>
          <p:nvPr/>
        </p:nvPicPr>
        <p:blipFill>
          <a:blip r:embed="rId2"/>
          <a:srcRect t="3900"/>
          <a:stretch>
            <a:fillRect/>
          </a:stretch>
        </p:blipFill>
        <p:spPr bwMode="auto">
          <a:xfrm>
            <a:off x="253472" y="952500"/>
            <a:ext cx="8640627" cy="5645150"/>
          </a:xfrm>
          <a:prstGeom prst="rect">
            <a:avLst/>
          </a:prstGeom>
          <a:noFill/>
          <a:ln w="9525">
            <a:noFill/>
            <a:miter lim="800000"/>
            <a:headEnd/>
            <a:tailEnd/>
          </a:ln>
        </p:spPr>
      </p:pic>
      <p:grpSp>
        <p:nvGrpSpPr>
          <p:cNvPr id="2" name="Group 3"/>
          <p:cNvGrpSpPr>
            <a:grpSpLocks/>
          </p:cNvGrpSpPr>
          <p:nvPr/>
        </p:nvGrpSpPr>
        <p:grpSpPr bwMode="auto">
          <a:xfrm>
            <a:off x="199921" y="908050"/>
            <a:ext cx="8944079" cy="5131821"/>
            <a:chOff x="0" y="448"/>
            <a:chExt cx="6577" cy="3105"/>
          </a:xfrm>
        </p:grpSpPr>
        <p:pic>
          <p:nvPicPr>
            <p:cNvPr id="30728" name="Picture 4" descr="第9次领导人非正式会议于2001年10月21日在中国上海举行"/>
            <p:cNvPicPr>
              <a:picLocks noChangeAspect="1" noChangeArrowheads="1"/>
            </p:cNvPicPr>
            <p:nvPr/>
          </p:nvPicPr>
          <p:blipFill>
            <a:blip r:embed="rId3"/>
            <a:srcRect/>
            <a:stretch>
              <a:fillRect/>
            </a:stretch>
          </p:blipFill>
          <p:spPr bwMode="auto">
            <a:xfrm>
              <a:off x="0" y="448"/>
              <a:ext cx="5760" cy="1952"/>
            </a:xfrm>
            <a:prstGeom prst="rect">
              <a:avLst/>
            </a:prstGeom>
            <a:noFill/>
            <a:ln w="9525">
              <a:noFill/>
              <a:miter lim="800000"/>
              <a:headEnd/>
              <a:tailEnd/>
            </a:ln>
          </p:spPr>
        </p:pic>
        <p:sp>
          <p:nvSpPr>
            <p:cNvPr id="30729" name="Text Box 5"/>
            <p:cNvSpPr txBox="1">
              <a:spLocks noChangeArrowheads="1"/>
            </p:cNvSpPr>
            <p:nvPr/>
          </p:nvSpPr>
          <p:spPr bwMode="auto">
            <a:xfrm>
              <a:off x="713" y="2492"/>
              <a:ext cx="5864" cy="1061"/>
            </a:xfrm>
            <a:prstGeom prst="rect">
              <a:avLst/>
            </a:prstGeom>
            <a:solidFill>
              <a:schemeClr val="bg1"/>
            </a:solidFill>
            <a:ln w="9525">
              <a:noFill/>
              <a:miter lim="800000"/>
              <a:headEnd/>
              <a:tailEnd/>
            </a:ln>
          </p:spPr>
          <p:txBody>
            <a:bodyPr wrap="square">
              <a:spAutoFit/>
            </a:bodyPr>
            <a:lstStyle/>
            <a:p>
              <a:pPr algn="ctr" eaLnBrk="1" hangingPunct="1"/>
              <a:r>
                <a:rPr kumimoji="1" lang="en-US" altLang="zh-CN" sz="3600" dirty="0">
                  <a:latin typeface="Times New Roman" pitchFamily="18" charset="0"/>
                </a:rPr>
                <a:t>2001</a:t>
              </a:r>
              <a:r>
                <a:rPr kumimoji="1" lang="zh-CN" altLang="en-US" sz="3600" dirty="0">
                  <a:latin typeface="Times New Roman" pitchFamily="18" charset="0"/>
                </a:rPr>
                <a:t>年</a:t>
              </a:r>
              <a:r>
                <a:rPr kumimoji="1" lang="en-US" altLang="zh-CN" sz="3600" dirty="0">
                  <a:latin typeface="Times New Roman" pitchFamily="18" charset="0"/>
                </a:rPr>
                <a:t>10</a:t>
              </a:r>
              <a:r>
                <a:rPr kumimoji="1" lang="zh-CN" altLang="en-US" sz="3600" dirty="0">
                  <a:latin typeface="Times New Roman" pitchFamily="18" charset="0"/>
                </a:rPr>
                <a:t>月在上海举行的亚太经济合作组织</a:t>
              </a:r>
            </a:p>
            <a:p>
              <a:pPr algn="ctr" eaLnBrk="1" hangingPunct="1"/>
              <a:r>
                <a:rPr kumimoji="1" lang="zh-CN" altLang="en-US" sz="3600" dirty="0">
                  <a:latin typeface="Times New Roman" pitchFamily="18" charset="0"/>
                </a:rPr>
                <a:t>第九次领导人非正式会议</a:t>
              </a:r>
            </a:p>
          </p:txBody>
        </p:sp>
      </p:grpSp>
      <p:pic>
        <p:nvPicPr>
          <p:cNvPr id="67594" name="Picture 10" descr="pic_70267"/>
          <p:cNvPicPr>
            <a:picLocks noChangeAspect="1" noChangeArrowheads="1"/>
          </p:cNvPicPr>
          <p:nvPr/>
        </p:nvPicPr>
        <p:blipFill>
          <a:blip r:embed="rId4"/>
          <a:srcRect/>
          <a:stretch>
            <a:fillRect/>
          </a:stretch>
        </p:blipFill>
        <p:spPr bwMode="auto">
          <a:xfrm>
            <a:off x="0" y="357166"/>
            <a:ext cx="8851259" cy="5389562"/>
          </a:xfrm>
          <a:prstGeom prst="rect">
            <a:avLst/>
          </a:prstGeom>
          <a:noFill/>
          <a:ln w="9525">
            <a:noFill/>
            <a:miter lim="800000"/>
            <a:headEnd/>
            <a:tailEnd/>
          </a:ln>
        </p:spPr>
      </p:pic>
      <p:grpSp>
        <p:nvGrpSpPr>
          <p:cNvPr id="3" name="Group 6"/>
          <p:cNvGrpSpPr>
            <a:grpSpLocks/>
          </p:cNvGrpSpPr>
          <p:nvPr/>
        </p:nvGrpSpPr>
        <p:grpSpPr bwMode="auto">
          <a:xfrm>
            <a:off x="0" y="285728"/>
            <a:ext cx="8786842" cy="6286544"/>
            <a:chOff x="432" y="0"/>
            <a:chExt cx="4888" cy="4307"/>
          </a:xfrm>
        </p:grpSpPr>
        <p:pic>
          <p:nvPicPr>
            <p:cNvPr id="30726" name="Picture 7" descr="2001年10月19日，国家主席江泽民与出席亚太经合组织领导人非正式会议的布什总统在上海举行会晤。"/>
            <p:cNvPicPr>
              <a:picLocks noChangeAspect="1" noChangeArrowheads="1"/>
            </p:cNvPicPr>
            <p:nvPr/>
          </p:nvPicPr>
          <p:blipFill>
            <a:blip r:embed="rId5"/>
            <a:srcRect/>
            <a:stretch>
              <a:fillRect/>
            </a:stretch>
          </p:blipFill>
          <p:spPr bwMode="auto">
            <a:xfrm>
              <a:off x="432" y="0"/>
              <a:ext cx="4704" cy="3587"/>
            </a:xfrm>
            <a:prstGeom prst="rect">
              <a:avLst/>
            </a:prstGeom>
            <a:noFill/>
            <a:ln w="9525">
              <a:solidFill>
                <a:srgbClr val="FF0000"/>
              </a:solidFill>
              <a:miter lim="800000"/>
              <a:headEnd/>
              <a:tailEnd/>
            </a:ln>
          </p:spPr>
        </p:pic>
        <p:sp>
          <p:nvSpPr>
            <p:cNvPr id="30727" name="Text Box 8"/>
            <p:cNvSpPr txBox="1">
              <a:spLocks noChangeArrowheads="1"/>
            </p:cNvSpPr>
            <p:nvPr/>
          </p:nvSpPr>
          <p:spPr bwMode="auto">
            <a:xfrm>
              <a:off x="625" y="3578"/>
              <a:ext cx="4695" cy="729"/>
            </a:xfrm>
            <a:prstGeom prst="rect">
              <a:avLst/>
            </a:prstGeom>
            <a:solidFill>
              <a:schemeClr val="bg1"/>
            </a:solidFill>
            <a:ln w="9525">
              <a:noFill/>
              <a:miter lim="800000"/>
              <a:headEnd/>
              <a:tailEnd/>
            </a:ln>
          </p:spPr>
          <p:txBody>
            <a:bodyPr wrap="none">
              <a:spAutoFit/>
            </a:bodyPr>
            <a:lstStyle/>
            <a:p>
              <a:pPr algn="ctr" eaLnBrk="1" hangingPunct="1"/>
              <a:r>
                <a:rPr kumimoji="1" lang="en-US" altLang="zh-CN" sz="2800" b="1" dirty="0">
                  <a:solidFill>
                    <a:srgbClr val="3333FF"/>
                  </a:solidFill>
                  <a:latin typeface="Times New Roman" pitchFamily="18" charset="0"/>
                </a:rPr>
                <a:t>2001</a:t>
              </a:r>
              <a:r>
                <a:rPr kumimoji="1" lang="zh-CN" altLang="en-US" sz="2800" b="1" dirty="0">
                  <a:solidFill>
                    <a:srgbClr val="3333FF"/>
                  </a:solidFill>
                  <a:latin typeface="Times New Roman" pitchFamily="18" charset="0"/>
                </a:rPr>
                <a:t>年</a:t>
              </a:r>
              <a:r>
                <a:rPr kumimoji="1" lang="en-US" altLang="zh-CN" sz="2800" b="1" dirty="0">
                  <a:solidFill>
                    <a:srgbClr val="3333FF"/>
                  </a:solidFill>
                  <a:latin typeface="Times New Roman" pitchFamily="18" charset="0"/>
                </a:rPr>
                <a:t>10</a:t>
              </a:r>
              <a:r>
                <a:rPr kumimoji="1" lang="zh-CN" altLang="en-US" sz="2800" b="1" dirty="0">
                  <a:solidFill>
                    <a:srgbClr val="3333FF"/>
                  </a:solidFill>
                  <a:latin typeface="Times New Roman" pitchFamily="18" charset="0"/>
                </a:rPr>
                <a:t>月</a:t>
              </a:r>
              <a:r>
                <a:rPr kumimoji="1" lang="en-US" altLang="zh-CN" sz="2800" b="1" dirty="0">
                  <a:solidFill>
                    <a:srgbClr val="3333FF"/>
                  </a:solidFill>
                  <a:latin typeface="Times New Roman" pitchFamily="18" charset="0"/>
                </a:rPr>
                <a:t>19</a:t>
              </a:r>
              <a:r>
                <a:rPr kumimoji="1" lang="zh-CN" altLang="en-US" sz="2800" b="1" dirty="0">
                  <a:solidFill>
                    <a:srgbClr val="3333FF"/>
                  </a:solidFill>
                  <a:latin typeface="Times New Roman" pitchFamily="18" charset="0"/>
                </a:rPr>
                <a:t>日，</a:t>
              </a:r>
              <a:r>
                <a:rPr kumimoji="1" lang="zh-CN" altLang="en-US" sz="2800" b="1" dirty="0">
                  <a:solidFill>
                    <a:srgbClr val="000000"/>
                  </a:solidFill>
                  <a:latin typeface="Times New Roman" pitchFamily="18" charset="0"/>
                </a:rPr>
                <a:t>国家主席江泽民与出席亚太经合组织</a:t>
              </a:r>
            </a:p>
            <a:p>
              <a:pPr algn="ctr" eaLnBrk="1" hangingPunct="1"/>
              <a:r>
                <a:rPr kumimoji="1" lang="zh-CN" altLang="en-US" sz="2800" b="1" dirty="0">
                  <a:solidFill>
                    <a:srgbClr val="000000"/>
                  </a:solidFill>
                  <a:latin typeface="Times New Roman" pitchFamily="18" charset="0"/>
                </a:rPr>
                <a:t>领导人非正式会议的布什总统在上海举行会晤</a:t>
              </a:r>
              <a:r>
                <a:rPr kumimoji="1" lang="zh-CN" altLang="en-US" sz="2800" b="1" dirty="0">
                  <a:latin typeface="Times New Roman" pitchFamily="18" charset="0"/>
                </a:rPr>
                <a: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box(out)">
                                      <p:cBhvr>
                                        <p:cTn id="7" dur="500"/>
                                        <p:tgtEl>
                                          <p:spTgt spid="67586"/>
                                        </p:tgtEl>
                                      </p:cBhvr>
                                    </p:animEffect>
                                  </p:childTnLst>
                                  <p:subTnLst>
                                    <p:set>
                                      <p:cBhvr override="childStyle">
                                        <p:cTn dur="1" fill="hold" display="0" masterRel="nextClick" afterEffect="1"/>
                                        <p:tgtEl>
                                          <p:spTgt spid="67586"/>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out)">
                                      <p:cBhvr>
                                        <p:cTn id="12"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759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ox(i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6"/>
          <p:cNvPicPr>
            <a:picLocks noChangeAspect="1" noChangeArrowheads="1"/>
          </p:cNvPicPr>
          <p:nvPr/>
        </p:nvPicPr>
        <p:blipFill>
          <a:blip r:embed="rId2"/>
          <a:srcRect/>
          <a:stretch>
            <a:fillRect/>
          </a:stretch>
        </p:blipFill>
        <p:spPr bwMode="auto">
          <a:xfrm>
            <a:off x="146372" y="217488"/>
            <a:ext cx="8854828" cy="5599112"/>
          </a:xfrm>
          <a:prstGeom prst="rect">
            <a:avLst/>
          </a:prstGeom>
          <a:noFill/>
          <a:ln w="9525">
            <a:noFill/>
            <a:miter lim="800000"/>
            <a:headEnd/>
            <a:tailEnd/>
          </a:ln>
          <a:effectLst/>
        </p:spPr>
      </p:pic>
      <p:pic>
        <p:nvPicPr>
          <p:cNvPr id="105475" name="Picture 3" descr="cys1010054">
            <a:hlinkClick r:id="rId3"/>
          </p:cNvPr>
          <p:cNvPicPr>
            <a:picLocks noChangeAspect="1" noChangeArrowheads="1"/>
          </p:cNvPicPr>
          <p:nvPr/>
        </p:nvPicPr>
        <p:blipFill>
          <a:blip r:embed="rId4"/>
          <a:srcRect/>
          <a:stretch>
            <a:fillRect/>
          </a:stretch>
        </p:blipFill>
        <p:spPr bwMode="auto">
          <a:xfrm>
            <a:off x="6406988" y="476251"/>
            <a:ext cx="2087269" cy="1152525"/>
          </a:xfrm>
          <a:prstGeom prst="rect">
            <a:avLst/>
          </a:prstGeom>
          <a:noFill/>
          <a:ln w="9525">
            <a:noFill/>
            <a:miter lim="800000"/>
            <a:headEnd/>
            <a:tailEnd/>
          </a:ln>
        </p:spPr>
      </p:pic>
      <p:sp>
        <p:nvSpPr>
          <p:cNvPr id="105476" name="Rectangle 4"/>
          <p:cNvSpPr>
            <a:spLocks noChangeArrowheads="1"/>
          </p:cNvSpPr>
          <p:nvPr/>
        </p:nvSpPr>
        <p:spPr bwMode="auto">
          <a:xfrm>
            <a:off x="847284" y="692151"/>
            <a:ext cx="3531736" cy="707886"/>
          </a:xfrm>
          <a:prstGeom prst="rect">
            <a:avLst/>
          </a:prstGeom>
          <a:noFill/>
          <a:ln w="9525">
            <a:noFill/>
            <a:miter lim="800000"/>
            <a:headEnd/>
            <a:tailEnd/>
          </a:ln>
          <a:effectLst/>
        </p:spPr>
        <p:txBody>
          <a:bodyPr wrap="none">
            <a:spAutoFit/>
          </a:bodyPr>
          <a:lstStyle/>
          <a:p>
            <a:pPr>
              <a:spcBef>
                <a:spcPct val="50000"/>
              </a:spcBef>
            </a:pPr>
            <a:r>
              <a:rPr lang="en-US" altLang="zh-CN" sz="4000" b="1" dirty="0" smtClean="0">
                <a:solidFill>
                  <a:srgbClr val="FF0000"/>
                </a:solidFill>
              </a:rPr>
              <a:t>3</a:t>
            </a:r>
            <a:r>
              <a:rPr lang="zh-CN" altLang="en-US" sz="4000" b="1" dirty="0" smtClean="0">
                <a:solidFill>
                  <a:srgbClr val="FF0000"/>
                </a:solidFill>
              </a:rPr>
              <a:t>、宗旨</a:t>
            </a:r>
            <a:r>
              <a:rPr lang="zh-CN" altLang="en-US" sz="4000" b="1" dirty="0">
                <a:solidFill>
                  <a:srgbClr val="FF0000"/>
                </a:solidFill>
              </a:rPr>
              <a:t>和目标</a:t>
            </a:r>
          </a:p>
        </p:txBody>
      </p:sp>
      <p:sp>
        <p:nvSpPr>
          <p:cNvPr id="105477" name="Rectangle 5"/>
          <p:cNvSpPr>
            <a:spLocks noChangeArrowheads="1"/>
          </p:cNvSpPr>
          <p:nvPr/>
        </p:nvSpPr>
        <p:spPr bwMode="auto">
          <a:xfrm>
            <a:off x="577153" y="1628775"/>
            <a:ext cx="8399057" cy="1077218"/>
          </a:xfrm>
          <a:prstGeom prst="rect">
            <a:avLst/>
          </a:prstGeom>
          <a:noFill/>
          <a:ln w="9525">
            <a:noFill/>
            <a:miter lim="800000"/>
            <a:headEnd/>
            <a:tailEnd/>
          </a:ln>
          <a:effectLst/>
        </p:spPr>
        <p:txBody>
          <a:bodyPr>
            <a:spAutoFit/>
          </a:bodyPr>
          <a:lstStyle/>
          <a:p>
            <a:r>
              <a:rPr lang="zh-CN" altLang="en-US" sz="3200" b="1" dirty="0">
                <a:solidFill>
                  <a:srgbClr val="0000CC"/>
                </a:solidFill>
              </a:rPr>
              <a:t>       相互依存，共同受益，坚持开放的多边</a:t>
            </a:r>
            <a:r>
              <a:rPr lang="zh-CN" altLang="en-US" sz="3200" b="1" dirty="0" smtClean="0">
                <a:solidFill>
                  <a:srgbClr val="0000CC"/>
                </a:solidFill>
              </a:rPr>
              <a:t>贸易体制</a:t>
            </a:r>
            <a:r>
              <a:rPr lang="zh-CN" altLang="en-US" sz="3200" b="1" dirty="0">
                <a:solidFill>
                  <a:srgbClr val="0000CC"/>
                </a:solidFill>
              </a:rPr>
              <a:t>和减少区域内贸易壁垒。</a:t>
            </a:r>
          </a:p>
        </p:txBody>
      </p:sp>
      <p:sp>
        <p:nvSpPr>
          <p:cNvPr id="105478" name="Rectangle 6"/>
          <p:cNvSpPr>
            <a:spLocks noChangeArrowheads="1"/>
          </p:cNvSpPr>
          <p:nvPr/>
        </p:nvSpPr>
        <p:spPr bwMode="auto">
          <a:xfrm>
            <a:off x="902024" y="2924176"/>
            <a:ext cx="1988045" cy="707886"/>
          </a:xfrm>
          <a:prstGeom prst="rect">
            <a:avLst/>
          </a:prstGeom>
          <a:noFill/>
          <a:ln w="9525">
            <a:noFill/>
            <a:miter lim="800000"/>
            <a:headEnd/>
            <a:tailEnd/>
          </a:ln>
          <a:effectLst/>
        </p:spPr>
        <p:txBody>
          <a:bodyPr wrap="none">
            <a:spAutoFit/>
          </a:bodyPr>
          <a:lstStyle/>
          <a:p>
            <a:pPr>
              <a:spcBef>
                <a:spcPct val="20000"/>
              </a:spcBef>
            </a:pPr>
            <a:r>
              <a:rPr lang="en-US" altLang="zh-CN" sz="4000" b="1" dirty="0" smtClean="0">
                <a:solidFill>
                  <a:srgbClr val="FF0000"/>
                </a:solidFill>
              </a:rPr>
              <a:t>4</a:t>
            </a:r>
            <a:r>
              <a:rPr lang="zh-CN" altLang="en-US" sz="4000" b="1" dirty="0" smtClean="0">
                <a:solidFill>
                  <a:srgbClr val="FF0000"/>
                </a:solidFill>
              </a:rPr>
              <a:t>、</a:t>
            </a:r>
            <a:r>
              <a:rPr kumimoji="1" lang="zh-CN" altLang="en-US" sz="4000" b="1" dirty="0" smtClean="0">
                <a:solidFill>
                  <a:srgbClr val="FF0000"/>
                </a:solidFill>
              </a:rPr>
              <a:t>特点</a:t>
            </a:r>
            <a:endParaRPr kumimoji="1" lang="zh-CN" altLang="en-US" sz="4000" b="1" dirty="0">
              <a:solidFill>
                <a:srgbClr val="FF0000"/>
              </a:solidFill>
            </a:endParaRPr>
          </a:p>
        </p:txBody>
      </p:sp>
      <p:sp>
        <p:nvSpPr>
          <p:cNvPr id="105479" name="Rectangle 7"/>
          <p:cNvSpPr>
            <a:spLocks noChangeArrowheads="1"/>
          </p:cNvSpPr>
          <p:nvPr/>
        </p:nvSpPr>
        <p:spPr bwMode="auto">
          <a:xfrm>
            <a:off x="1117415" y="3716338"/>
            <a:ext cx="6776214" cy="584775"/>
          </a:xfrm>
          <a:prstGeom prst="rect">
            <a:avLst/>
          </a:prstGeom>
          <a:noFill/>
          <a:ln w="9525">
            <a:noFill/>
            <a:miter lim="800000"/>
            <a:headEnd/>
            <a:tailEnd/>
          </a:ln>
          <a:effectLst/>
        </p:spPr>
        <p:txBody>
          <a:bodyPr wrap="none">
            <a:spAutoFit/>
          </a:bodyPr>
          <a:lstStyle/>
          <a:p>
            <a:r>
              <a:rPr kumimoji="1" lang="zh-CN" altLang="en-US" sz="3200" b="1">
                <a:solidFill>
                  <a:srgbClr val="0000CC"/>
                </a:solidFill>
              </a:rPr>
              <a:t>当今世界最大的区域性经济合作组织</a:t>
            </a:r>
          </a:p>
        </p:txBody>
      </p:sp>
      <p:sp>
        <p:nvSpPr>
          <p:cNvPr id="105480" name="Rectangle 8"/>
          <p:cNvSpPr>
            <a:spLocks noChangeArrowheads="1"/>
          </p:cNvSpPr>
          <p:nvPr/>
        </p:nvSpPr>
        <p:spPr bwMode="auto">
          <a:xfrm>
            <a:off x="902024" y="4581526"/>
            <a:ext cx="2502608" cy="707886"/>
          </a:xfrm>
          <a:prstGeom prst="rect">
            <a:avLst/>
          </a:prstGeom>
          <a:noFill/>
          <a:ln w="9525">
            <a:noFill/>
            <a:miter lim="800000"/>
            <a:headEnd/>
            <a:tailEnd/>
          </a:ln>
          <a:effectLst/>
        </p:spPr>
        <p:txBody>
          <a:bodyPr wrap="none">
            <a:spAutoFit/>
          </a:bodyPr>
          <a:lstStyle/>
          <a:p>
            <a:r>
              <a:rPr kumimoji="1" lang="en-US" altLang="zh-CN" sz="4000" b="1" dirty="0" smtClean="0">
                <a:solidFill>
                  <a:srgbClr val="FF0000"/>
                </a:solidFill>
              </a:rPr>
              <a:t>5</a:t>
            </a:r>
            <a:r>
              <a:rPr kumimoji="1" lang="zh-CN" altLang="en-US" sz="4000" b="1" dirty="0" smtClean="0">
                <a:solidFill>
                  <a:srgbClr val="FF0000"/>
                </a:solidFill>
              </a:rPr>
              <a:t>、性质</a:t>
            </a:r>
            <a:r>
              <a:rPr kumimoji="1" lang="zh-CN" altLang="en-US" sz="4000" b="1" dirty="0">
                <a:solidFill>
                  <a:srgbClr val="FF0000"/>
                </a:solidFill>
              </a:rPr>
              <a:t>：</a:t>
            </a:r>
          </a:p>
        </p:txBody>
      </p:sp>
      <p:sp>
        <p:nvSpPr>
          <p:cNvPr id="105481" name="Rectangle 9"/>
          <p:cNvSpPr>
            <a:spLocks noChangeArrowheads="1"/>
          </p:cNvSpPr>
          <p:nvPr/>
        </p:nvSpPr>
        <p:spPr bwMode="auto">
          <a:xfrm>
            <a:off x="2520431" y="4724400"/>
            <a:ext cx="4304383" cy="584775"/>
          </a:xfrm>
          <a:prstGeom prst="rect">
            <a:avLst/>
          </a:prstGeom>
          <a:noFill/>
          <a:ln w="9525">
            <a:noFill/>
            <a:miter lim="800000"/>
            <a:headEnd/>
            <a:tailEnd/>
          </a:ln>
          <a:effectLst/>
        </p:spPr>
        <p:txBody>
          <a:bodyPr wrap="none">
            <a:spAutoFit/>
          </a:bodyPr>
          <a:lstStyle/>
          <a:p>
            <a:pPr>
              <a:spcBef>
                <a:spcPct val="20000"/>
              </a:spcBef>
            </a:pPr>
            <a:r>
              <a:rPr kumimoji="1" lang="zh-CN" altLang="en-US" sz="3200" b="1">
                <a:solidFill>
                  <a:srgbClr val="0000CC"/>
                </a:solidFill>
              </a:rPr>
              <a:t>一个经济贸易合作论坛</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5475"/>
                                        </p:tgtEl>
                                        <p:attrNameLst>
                                          <p:attrName>style.visibility</p:attrName>
                                        </p:attrNameLst>
                                      </p:cBhvr>
                                      <p:to>
                                        <p:strVal val="visible"/>
                                      </p:to>
                                    </p:set>
                                    <p:anim calcmode="lin" valueType="num">
                                      <p:cBhvr additive="base">
                                        <p:cTn id="7" dur="500" fill="hold"/>
                                        <p:tgtEl>
                                          <p:spTgt spid="105475"/>
                                        </p:tgtEl>
                                        <p:attrNameLst>
                                          <p:attrName>ppt_x</p:attrName>
                                        </p:attrNameLst>
                                      </p:cBhvr>
                                      <p:tavLst>
                                        <p:tav tm="0">
                                          <p:val>
                                            <p:strVal val="#ppt_x"/>
                                          </p:val>
                                        </p:tav>
                                        <p:tav tm="100000">
                                          <p:val>
                                            <p:strVal val="#ppt_x"/>
                                          </p:val>
                                        </p:tav>
                                      </p:tavLst>
                                    </p:anim>
                                    <p:anim calcmode="lin" valueType="num">
                                      <p:cBhvr additive="base">
                                        <p:cTn id="8" dur="500" fill="hold"/>
                                        <p:tgtEl>
                                          <p:spTgt spid="10547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5476">
                                            <p:txEl>
                                              <p:pRg st="0" end="0"/>
                                            </p:txEl>
                                          </p:spTgt>
                                        </p:tgtEl>
                                        <p:attrNameLst>
                                          <p:attrName>style.visibility</p:attrName>
                                        </p:attrNameLst>
                                      </p:cBhvr>
                                      <p:to>
                                        <p:strVal val="visible"/>
                                      </p:to>
                                    </p:set>
                                    <p:anim calcmode="lin" valueType="num">
                                      <p:cBhvr additive="base">
                                        <p:cTn id="13" dur="500" fill="hold"/>
                                        <p:tgtEl>
                                          <p:spTgt spid="10547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54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5477">
                                            <p:txEl>
                                              <p:pRg st="0" end="0"/>
                                            </p:txEl>
                                          </p:spTgt>
                                        </p:tgtEl>
                                        <p:attrNameLst>
                                          <p:attrName>style.visibility</p:attrName>
                                        </p:attrNameLst>
                                      </p:cBhvr>
                                      <p:to>
                                        <p:strVal val="visible"/>
                                      </p:to>
                                    </p:set>
                                    <p:anim calcmode="lin" valueType="num">
                                      <p:cBhvr additive="base">
                                        <p:cTn id="19" dur="500" fill="hold"/>
                                        <p:tgtEl>
                                          <p:spTgt spid="10547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547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5478">
                                            <p:txEl>
                                              <p:pRg st="0" end="0"/>
                                            </p:txEl>
                                          </p:spTgt>
                                        </p:tgtEl>
                                        <p:attrNameLst>
                                          <p:attrName>style.visibility</p:attrName>
                                        </p:attrNameLst>
                                      </p:cBhvr>
                                      <p:to>
                                        <p:strVal val="visible"/>
                                      </p:to>
                                    </p:set>
                                    <p:anim calcmode="lin" valueType="num">
                                      <p:cBhvr additive="base">
                                        <p:cTn id="25" dur="500" fill="hold"/>
                                        <p:tgtEl>
                                          <p:spTgt spid="10547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54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5479">
                                            <p:txEl>
                                              <p:pRg st="0" end="0"/>
                                            </p:txEl>
                                          </p:spTgt>
                                        </p:tgtEl>
                                        <p:attrNameLst>
                                          <p:attrName>style.visibility</p:attrName>
                                        </p:attrNameLst>
                                      </p:cBhvr>
                                      <p:to>
                                        <p:strVal val="visible"/>
                                      </p:to>
                                    </p:set>
                                    <p:anim calcmode="lin" valueType="num">
                                      <p:cBhvr additive="base">
                                        <p:cTn id="31" dur="500" fill="hold"/>
                                        <p:tgtEl>
                                          <p:spTgt spid="10547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54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05480">
                                            <p:txEl>
                                              <p:pRg st="0" end="0"/>
                                            </p:txEl>
                                          </p:spTgt>
                                        </p:tgtEl>
                                        <p:attrNameLst>
                                          <p:attrName>style.visibility</p:attrName>
                                        </p:attrNameLst>
                                      </p:cBhvr>
                                      <p:to>
                                        <p:strVal val="visible"/>
                                      </p:to>
                                    </p:set>
                                    <p:anim calcmode="lin" valueType="num">
                                      <p:cBhvr additive="base">
                                        <p:cTn id="37" dur="500" fill="hold"/>
                                        <p:tgtEl>
                                          <p:spTgt spid="10548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548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05481">
                                            <p:txEl>
                                              <p:pRg st="0" end="0"/>
                                            </p:txEl>
                                          </p:spTgt>
                                        </p:tgtEl>
                                        <p:attrNameLst>
                                          <p:attrName>style.visibility</p:attrName>
                                        </p:attrNameLst>
                                      </p:cBhvr>
                                      <p:to>
                                        <p:strVal val="visible"/>
                                      </p:to>
                                    </p:set>
                                    <p:anim calcmode="lin" valueType="num">
                                      <p:cBhvr additive="base">
                                        <p:cTn id="43" dur="500" fill="hold"/>
                                        <p:tgtEl>
                                          <p:spTgt spid="105481">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548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68313" y="404813"/>
            <a:ext cx="2960679" cy="682238"/>
          </a:xfrm>
          <a:prstGeom prst="rect">
            <a:avLst/>
          </a:prstGeom>
        </p:spPr>
        <p:txBody>
          <a:bodyPr wrap="square">
            <a:spAutoFit/>
          </a:bodyPr>
          <a:lstStyle/>
          <a:p>
            <a:pPr>
              <a:lnSpc>
                <a:spcPts val="4600"/>
              </a:lnSpc>
              <a:defRPr/>
            </a:pPr>
            <a:r>
              <a:rPr lang="en-US" altLang="zh-CN" sz="4400" b="1" dirty="0" smtClean="0">
                <a:solidFill>
                  <a:srgbClr val="FF0000"/>
                </a:solidFill>
                <a:effectLst>
                  <a:outerShdw blurRad="38100" dist="38100" dir="2700000" algn="tl">
                    <a:srgbClr val="000000"/>
                  </a:outerShdw>
                </a:effectLst>
                <a:latin typeface="黑体" pitchFamily="49" charset="-122"/>
                <a:ea typeface="黑体" pitchFamily="49" charset="-122"/>
              </a:rPr>
              <a:t>6</a:t>
            </a:r>
            <a:r>
              <a:rPr lang="zh-CN" altLang="en-US" sz="4400" b="1" dirty="0" smtClean="0">
                <a:solidFill>
                  <a:srgbClr val="FF0000"/>
                </a:solidFill>
                <a:effectLst>
                  <a:outerShdw blurRad="38100" dist="38100" dir="2700000" algn="tl">
                    <a:srgbClr val="000000"/>
                  </a:outerShdw>
                </a:effectLst>
                <a:latin typeface="黑体" pitchFamily="49" charset="-122"/>
                <a:ea typeface="黑体" pitchFamily="49" charset="-122"/>
              </a:rPr>
              <a:t>、</a:t>
            </a:r>
            <a:r>
              <a:rPr lang="zh-CN" altLang="zh-CN" sz="4400" b="1" dirty="0" smtClean="0">
                <a:solidFill>
                  <a:srgbClr val="FF0000"/>
                </a:solidFill>
                <a:effectLst>
                  <a:outerShdw blurRad="38100" dist="38100" dir="2700000" algn="tl">
                    <a:srgbClr val="000000"/>
                  </a:outerShdw>
                </a:effectLst>
                <a:latin typeface="黑体" pitchFamily="49" charset="-122"/>
                <a:ea typeface="黑体" pitchFamily="49" charset="-122"/>
              </a:rPr>
              <a:t>影响</a:t>
            </a:r>
            <a:r>
              <a:rPr lang="zh-CN" altLang="en-US" sz="4400" b="1" dirty="0" smtClean="0">
                <a:solidFill>
                  <a:srgbClr val="FF0000"/>
                </a:solidFill>
                <a:effectLst>
                  <a:outerShdw blurRad="38100" dist="38100" dir="2700000" algn="tl">
                    <a:srgbClr val="000000"/>
                  </a:outerShdw>
                </a:effectLst>
                <a:latin typeface="黑体" pitchFamily="49" charset="-122"/>
                <a:ea typeface="黑体" pitchFamily="49" charset="-122"/>
              </a:rPr>
              <a:t>：</a:t>
            </a:r>
            <a:endParaRPr lang="en-US" altLang="zh-CN" sz="4400" b="1" dirty="0">
              <a:solidFill>
                <a:srgbClr val="FF0000"/>
              </a:solidFill>
              <a:effectLst>
                <a:outerShdw blurRad="38100" dist="38100" dir="2700000" algn="tl">
                  <a:srgbClr val="000000"/>
                </a:outerShdw>
              </a:effectLst>
              <a:latin typeface="黑体" pitchFamily="49" charset="-122"/>
              <a:ea typeface="黑体" pitchFamily="49" charset="-122"/>
            </a:endParaRPr>
          </a:p>
        </p:txBody>
      </p:sp>
      <p:sp>
        <p:nvSpPr>
          <p:cNvPr id="6" name="矩形 5"/>
          <p:cNvSpPr/>
          <p:nvPr/>
        </p:nvSpPr>
        <p:spPr>
          <a:xfrm>
            <a:off x="0" y="1214422"/>
            <a:ext cx="8929718" cy="682238"/>
          </a:xfrm>
          <a:prstGeom prst="rect">
            <a:avLst/>
          </a:prstGeom>
        </p:spPr>
        <p:txBody>
          <a:bodyPr wrap="square">
            <a:spAutoFit/>
          </a:bodyPr>
          <a:lstStyle/>
          <a:p>
            <a:pPr>
              <a:lnSpc>
                <a:spcPts val="4600"/>
              </a:lnSpc>
              <a:defRPr/>
            </a:pPr>
            <a:r>
              <a:rPr lang="zh-CN" altLang="en-US" sz="2800" b="1" dirty="0" smtClean="0">
                <a:solidFill>
                  <a:srgbClr val="000000"/>
                </a:solidFill>
                <a:effectLst>
                  <a:outerShdw blurRad="38100" dist="38100" dir="2700000" algn="tl">
                    <a:srgbClr val="000000"/>
                  </a:outerShdw>
                </a:effectLst>
                <a:latin typeface="黑体" pitchFamily="49" charset="-122"/>
                <a:ea typeface="黑体" pitchFamily="49" charset="-122"/>
              </a:rPr>
              <a:t>（</a:t>
            </a:r>
            <a:r>
              <a:rPr lang="en-US" altLang="zh-CN" sz="2800" b="1" dirty="0" smtClean="0">
                <a:solidFill>
                  <a:srgbClr val="000000"/>
                </a:solidFill>
                <a:effectLst>
                  <a:outerShdw blurRad="38100" dist="38100" dir="2700000" algn="tl">
                    <a:srgbClr val="000000"/>
                  </a:outerShdw>
                </a:effectLst>
                <a:latin typeface="黑体" pitchFamily="49" charset="-122"/>
                <a:ea typeface="黑体" pitchFamily="49" charset="-122"/>
              </a:rPr>
              <a:t>1</a:t>
            </a:r>
            <a:r>
              <a:rPr lang="zh-CN" altLang="en-US" sz="2800" b="1" dirty="0" smtClean="0">
                <a:solidFill>
                  <a:srgbClr val="000000"/>
                </a:solidFill>
                <a:effectLst>
                  <a:outerShdw blurRad="38100" dist="38100" dir="2700000" algn="tl">
                    <a:srgbClr val="000000"/>
                  </a:outerShdw>
                </a:effectLst>
                <a:latin typeface="黑体" pitchFamily="49" charset="-122"/>
                <a:ea typeface="黑体" pitchFamily="49" charset="-122"/>
              </a:rPr>
              <a:t>）</a:t>
            </a:r>
            <a:r>
              <a:rPr lang="zh-CN" altLang="zh-CN" sz="2800" b="1" dirty="0" smtClean="0">
                <a:solidFill>
                  <a:srgbClr val="000000"/>
                </a:solidFill>
                <a:effectLst>
                  <a:outerShdw blurRad="38100" dist="38100" dir="2700000" algn="tl">
                    <a:srgbClr val="000000"/>
                  </a:outerShdw>
                </a:effectLst>
                <a:latin typeface="黑体" pitchFamily="49" charset="-122"/>
                <a:ea typeface="黑体" pitchFamily="49" charset="-122"/>
              </a:rPr>
              <a:t>促进亚太地区</a:t>
            </a:r>
            <a:r>
              <a:rPr lang="zh-CN" altLang="zh-CN" sz="2800" b="1" dirty="0">
                <a:solidFill>
                  <a:srgbClr val="000000"/>
                </a:solidFill>
                <a:effectLst>
                  <a:outerShdw blurRad="38100" dist="38100" dir="2700000" algn="tl">
                    <a:srgbClr val="000000"/>
                  </a:outerShdw>
                </a:effectLst>
                <a:latin typeface="黑体" pitchFamily="49" charset="-122"/>
                <a:ea typeface="黑体" pitchFamily="49" charset="-122"/>
              </a:rPr>
              <a:t>的国家和地区间的经济联系与合作</a:t>
            </a:r>
            <a:endParaRPr lang="en-US" altLang="zh-CN" sz="2800" b="1" dirty="0">
              <a:solidFill>
                <a:srgbClr val="000000"/>
              </a:solidFill>
              <a:effectLst>
                <a:outerShdw blurRad="38100" dist="38100" dir="2700000" algn="tl">
                  <a:srgbClr val="000000"/>
                </a:outerShdw>
              </a:effectLst>
              <a:latin typeface="黑体" pitchFamily="49" charset="-122"/>
              <a:ea typeface="黑体" pitchFamily="49" charset="-122"/>
            </a:endParaRPr>
          </a:p>
        </p:txBody>
      </p:sp>
      <p:sp>
        <p:nvSpPr>
          <p:cNvPr id="7" name="矩形 6"/>
          <p:cNvSpPr/>
          <p:nvPr/>
        </p:nvSpPr>
        <p:spPr>
          <a:xfrm>
            <a:off x="0" y="2143116"/>
            <a:ext cx="9144000" cy="682238"/>
          </a:xfrm>
          <a:prstGeom prst="rect">
            <a:avLst/>
          </a:prstGeom>
        </p:spPr>
        <p:txBody>
          <a:bodyPr wrap="square">
            <a:spAutoFit/>
          </a:bodyPr>
          <a:lstStyle/>
          <a:p>
            <a:pPr>
              <a:lnSpc>
                <a:spcPts val="4600"/>
              </a:lnSpc>
              <a:defRPr/>
            </a:pPr>
            <a:r>
              <a:rPr lang="zh-CN" altLang="en-US" sz="2800" b="1" dirty="0" smtClean="0">
                <a:solidFill>
                  <a:srgbClr val="000000"/>
                </a:solidFill>
                <a:effectLst>
                  <a:outerShdw blurRad="38100" dist="38100" dir="2700000" algn="tl">
                    <a:srgbClr val="000000"/>
                  </a:outerShdw>
                </a:effectLst>
                <a:latin typeface="黑体" pitchFamily="49" charset="-122"/>
                <a:ea typeface="黑体" pitchFamily="49" charset="-122"/>
              </a:rPr>
              <a:t>（</a:t>
            </a:r>
            <a:r>
              <a:rPr lang="en-US" altLang="zh-CN" sz="2800" b="1" dirty="0" smtClean="0">
                <a:solidFill>
                  <a:srgbClr val="000000"/>
                </a:solidFill>
                <a:effectLst>
                  <a:outerShdw blurRad="38100" dist="38100" dir="2700000" algn="tl">
                    <a:srgbClr val="000000"/>
                  </a:outerShdw>
                </a:effectLst>
                <a:latin typeface="黑体" pitchFamily="49" charset="-122"/>
                <a:ea typeface="黑体" pitchFamily="49" charset="-122"/>
              </a:rPr>
              <a:t>2</a:t>
            </a:r>
            <a:r>
              <a:rPr lang="zh-CN" altLang="en-US" sz="2800" b="1" dirty="0" smtClean="0">
                <a:solidFill>
                  <a:srgbClr val="000000"/>
                </a:solidFill>
                <a:effectLst>
                  <a:outerShdw blurRad="38100" dist="38100" dir="2700000" algn="tl">
                    <a:srgbClr val="000000"/>
                  </a:outerShdw>
                </a:effectLst>
                <a:latin typeface="黑体" pitchFamily="49" charset="-122"/>
                <a:ea typeface="黑体" pitchFamily="49" charset="-122"/>
              </a:rPr>
              <a:t>）</a:t>
            </a:r>
            <a:r>
              <a:rPr lang="zh-CN" altLang="zh-CN" sz="2800" b="1" dirty="0" smtClean="0">
                <a:solidFill>
                  <a:srgbClr val="000000"/>
                </a:solidFill>
                <a:effectLst>
                  <a:outerShdw blurRad="38100" dist="38100" dir="2700000" algn="tl">
                    <a:srgbClr val="000000"/>
                  </a:outerShdw>
                </a:effectLst>
                <a:latin typeface="黑体" pitchFamily="49" charset="-122"/>
                <a:ea typeface="黑体" pitchFamily="49" charset="-122"/>
              </a:rPr>
              <a:t>使</a:t>
            </a:r>
            <a:r>
              <a:rPr lang="zh-CN" altLang="zh-CN" sz="2800" b="1" dirty="0">
                <a:solidFill>
                  <a:srgbClr val="000000"/>
                </a:solidFill>
                <a:effectLst>
                  <a:outerShdw blurRad="38100" dist="38100" dir="2700000" algn="tl">
                    <a:srgbClr val="000000"/>
                  </a:outerShdw>
                </a:effectLst>
                <a:latin typeface="黑体" pitchFamily="49" charset="-122"/>
                <a:ea typeface="黑体" pitchFamily="49" charset="-122"/>
              </a:rPr>
              <a:t>亚太地区在世界经济、政治地位和作用不断提高</a:t>
            </a:r>
            <a:endParaRPr lang="en-US" altLang="zh-CN" sz="2800" b="1" dirty="0">
              <a:solidFill>
                <a:srgbClr val="000000"/>
              </a:solidFill>
              <a:effectLst>
                <a:outerShdw blurRad="38100" dist="38100" dir="2700000" algn="tl">
                  <a:srgbClr val="000000"/>
                </a:outerShdw>
              </a:effectLst>
              <a:latin typeface="黑体" pitchFamily="49" charset="-122"/>
              <a:ea typeface="黑体" pitchFamily="49" charset="-122"/>
            </a:endParaRPr>
          </a:p>
        </p:txBody>
      </p:sp>
      <p:sp>
        <p:nvSpPr>
          <p:cNvPr id="10" name="矩形 9"/>
          <p:cNvSpPr/>
          <p:nvPr/>
        </p:nvSpPr>
        <p:spPr>
          <a:xfrm>
            <a:off x="0" y="3071810"/>
            <a:ext cx="9144000" cy="1272143"/>
          </a:xfrm>
          <a:prstGeom prst="rect">
            <a:avLst/>
          </a:prstGeom>
        </p:spPr>
        <p:txBody>
          <a:bodyPr wrap="square">
            <a:spAutoFit/>
          </a:bodyPr>
          <a:lstStyle/>
          <a:p>
            <a:pPr>
              <a:lnSpc>
                <a:spcPts val="4600"/>
              </a:lnSpc>
              <a:defRPr/>
            </a:pPr>
            <a:r>
              <a:rPr lang="zh-CN" altLang="en-US" sz="2800" b="1" dirty="0" smtClean="0">
                <a:solidFill>
                  <a:srgbClr val="000000"/>
                </a:solidFill>
                <a:effectLst>
                  <a:outerShdw blurRad="38100" dist="38100" dir="2700000" algn="tl">
                    <a:srgbClr val="000000"/>
                  </a:outerShdw>
                </a:effectLst>
                <a:latin typeface="黑体" pitchFamily="49" charset="-122"/>
                <a:ea typeface="黑体" pitchFamily="49" charset="-122"/>
              </a:rPr>
              <a:t>（</a:t>
            </a:r>
            <a:r>
              <a:rPr lang="en-US" altLang="zh-CN" sz="2800" b="1" dirty="0" smtClean="0">
                <a:solidFill>
                  <a:srgbClr val="000000"/>
                </a:solidFill>
                <a:effectLst>
                  <a:outerShdw blurRad="38100" dist="38100" dir="2700000" algn="tl">
                    <a:srgbClr val="000000"/>
                  </a:outerShdw>
                </a:effectLst>
                <a:latin typeface="黑体" pitchFamily="49" charset="-122"/>
                <a:ea typeface="黑体" pitchFamily="49" charset="-122"/>
              </a:rPr>
              <a:t>3</a:t>
            </a:r>
            <a:r>
              <a:rPr lang="zh-CN" altLang="en-US" sz="2800" b="1" dirty="0" smtClean="0">
                <a:solidFill>
                  <a:srgbClr val="000000"/>
                </a:solidFill>
                <a:effectLst>
                  <a:outerShdw blurRad="38100" dist="38100" dir="2700000" algn="tl">
                    <a:srgbClr val="000000"/>
                  </a:outerShdw>
                </a:effectLst>
                <a:latin typeface="黑体" pitchFamily="49" charset="-122"/>
                <a:ea typeface="黑体" pitchFamily="49" charset="-122"/>
              </a:rPr>
              <a:t>）</a:t>
            </a:r>
            <a:r>
              <a:rPr lang="zh-CN" altLang="zh-CN" sz="2800" b="1" dirty="0" smtClean="0">
                <a:solidFill>
                  <a:srgbClr val="000000"/>
                </a:solidFill>
                <a:effectLst>
                  <a:outerShdw blurRad="38100" dist="38100" dir="2700000" algn="tl">
                    <a:srgbClr val="000000"/>
                  </a:outerShdw>
                </a:effectLst>
                <a:latin typeface="黑体" pitchFamily="49" charset="-122"/>
                <a:ea typeface="黑体" pitchFamily="49" charset="-122"/>
              </a:rPr>
              <a:t>为</a:t>
            </a:r>
            <a:r>
              <a:rPr lang="zh-CN" altLang="zh-CN" sz="2800" b="1" dirty="0">
                <a:solidFill>
                  <a:srgbClr val="000000"/>
                </a:solidFill>
                <a:effectLst>
                  <a:outerShdw blurRad="38100" dist="38100" dir="2700000" algn="tl">
                    <a:srgbClr val="000000"/>
                  </a:outerShdw>
                </a:effectLst>
                <a:latin typeface="黑体" pitchFamily="49" charset="-122"/>
                <a:ea typeface="黑体" pitchFamily="49" charset="-122"/>
              </a:rPr>
              <a:t>世界经济一体化探索出一种新的模式，对世界</a:t>
            </a:r>
            <a:r>
              <a:rPr lang="zh-CN" altLang="en-US" sz="2800" b="1" dirty="0" smtClean="0">
                <a:solidFill>
                  <a:srgbClr val="000000"/>
                </a:solidFill>
                <a:effectLst>
                  <a:outerShdw blurRad="38100" dist="38100" dir="2700000" algn="tl">
                    <a:srgbClr val="000000"/>
                  </a:outerShdw>
                </a:effectLst>
                <a:latin typeface="黑体" pitchFamily="49" charset="-122"/>
                <a:ea typeface="黑体" pitchFamily="49" charset="-122"/>
              </a:rPr>
              <a:t>产</a:t>
            </a:r>
            <a:r>
              <a:rPr lang="zh-CN" altLang="zh-CN" sz="2800" b="1" dirty="0">
                <a:solidFill>
                  <a:srgbClr val="000000"/>
                </a:solidFill>
                <a:effectLst>
                  <a:outerShdw blurRad="38100" dist="38100" dir="2700000" algn="tl">
                    <a:srgbClr val="000000"/>
                  </a:outerShdw>
                </a:effectLst>
                <a:latin typeface="黑体" pitchFamily="49" charset="-122"/>
                <a:ea typeface="黑体" pitchFamily="49" charset="-122"/>
              </a:rPr>
              <a:t>生深远的影响</a:t>
            </a:r>
            <a:r>
              <a:rPr lang="zh-CN" altLang="zh-CN" sz="2800" b="1" dirty="0">
                <a:solidFill>
                  <a:srgbClr val="000000"/>
                </a:solidFill>
                <a:latin typeface="黑体" pitchFamily="49" charset="-122"/>
                <a:ea typeface="黑体" pitchFamily="49" charset="-122"/>
              </a:rPr>
              <a:t> </a:t>
            </a:r>
            <a:endParaRPr lang="en-US" altLang="zh-CN" sz="2800" b="1" dirty="0">
              <a:solidFill>
                <a:srgbClr val="000000"/>
              </a:solidFill>
              <a:effectLst>
                <a:outerShdw blurRad="38100" dist="38100" dir="2700000" algn="tl">
                  <a:srgbClr val="000000"/>
                </a:outerShdw>
              </a:effectLst>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78" name="Group 2"/>
          <p:cNvGraphicFramePr>
            <a:graphicFrameLocks noGrp="1"/>
          </p:cNvGraphicFramePr>
          <p:nvPr>
            <p:ph idx="4294967295"/>
          </p:nvPr>
        </p:nvGraphicFramePr>
        <p:xfrm>
          <a:off x="1" y="1446213"/>
          <a:ext cx="9143999" cy="5411787"/>
        </p:xfrm>
        <a:graphic>
          <a:graphicData uri="http://schemas.openxmlformats.org/drawingml/2006/table">
            <a:tbl>
              <a:tblPr/>
              <a:tblGrid>
                <a:gridCol w="1510125">
                  <a:extLst>
                    <a:ext uri="{9D8B030D-6E8A-4147-A177-3AD203B41FA5}"/>
                  </a:extLst>
                </a:gridCol>
                <a:gridCol w="2306161">
                  <a:extLst>
                    <a:ext uri="{9D8B030D-6E8A-4147-A177-3AD203B41FA5}"/>
                  </a:extLst>
                </a:gridCol>
                <a:gridCol w="2226817">
                  <a:extLst>
                    <a:ext uri="{9D8B030D-6E8A-4147-A177-3AD203B41FA5}"/>
                  </a:extLst>
                </a:gridCol>
                <a:gridCol w="2146174">
                  <a:extLst>
                    <a:ext uri="{9D8B030D-6E8A-4147-A177-3AD203B41FA5}"/>
                  </a:extLst>
                </a:gridCol>
                <a:gridCol w="954722">
                  <a:extLst>
                    <a:ext uri="{9D8B030D-6E8A-4147-A177-3AD203B41FA5}"/>
                  </a:extLst>
                </a:gridCol>
              </a:tblGrid>
              <a:tr h="1137498">
                <a:tc>
                  <a:txBody>
                    <a:bodyPr/>
                    <a:lstStyle>
                      <a:lvl1pPr eaLnBrk="0" hangingPunct="0">
                        <a:spcBef>
                          <a:spcPct val="20000"/>
                        </a:spcBef>
                        <a:buFont typeface="Arial" pitchFamily="34" charset="0"/>
                        <a:defRPr sz="2800">
                          <a:solidFill>
                            <a:schemeClr val="tx1"/>
                          </a:solidFill>
                          <a:latin typeface="Calibri" pitchFamily="34" charset="0"/>
                          <a:ea typeface="宋体" pitchFamily="2" charset="-122"/>
                        </a:defRPr>
                      </a:lvl1pPr>
                      <a:lvl2pPr eaLnBrk="0" hangingPunct="0">
                        <a:spcBef>
                          <a:spcPct val="20000"/>
                        </a:spcBef>
                        <a:buFont typeface="Arial" pitchFamily="34" charset="0"/>
                        <a:defRPr sz="2400">
                          <a:solidFill>
                            <a:schemeClr val="tx1"/>
                          </a:solidFill>
                          <a:latin typeface="Calibri" pitchFamily="34" charset="0"/>
                          <a:ea typeface="宋体" pitchFamily="2" charset="-122"/>
                        </a:defRPr>
                      </a:lvl2pPr>
                      <a:lvl3pPr eaLnBrk="0" hangingPunct="0">
                        <a:spcBef>
                          <a:spcPct val="20000"/>
                        </a:spcBef>
                        <a:buFont typeface="Arial" pitchFamily="34" charset="0"/>
                        <a:defRPr sz="2000">
                          <a:solidFill>
                            <a:schemeClr val="tx1"/>
                          </a:solidFill>
                          <a:latin typeface="Calibri" pitchFamily="34" charset="0"/>
                          <a:ea typeface="宋体" pitchFamily="2" charset="-122"/>
                        </a:defRPr>
                      </a:lvl3pPr>
                      <a:lvl4pPr eaLnBrk="0" hangingPunct="0">
                        <a:spcBef>
                          <a:spcPct val="20000"/>
                        </a:spcBef>
                        <a:buFont typeface="Arial" pitchFamily="34" charset="0"/>
                        <a:defRPr>
                          <a:solidFill>
                            <a:schemeClr val="tx1"/>
                          </a:solidFill>
                          <a:latin typeface="Calibri" pitchFamily="34" charset="0"/>
                          <a:ea typeface="宋体" pitchFamily="2" charset="-122"/>
                        </a:defRPr>
                      </a:lvl4pPr>
                      <a:lvl5pPr eaLnBrk="0" hangingPunct="0">
                        <a:spcBef>
                          <a:spcPct val="20000"/>
                        </a:spcBef>
                        <a:buFont typeface="Arial" pitchFamily="34" charset="0"/>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CN" altLang="en-US" sz="2400" b="1" i="0" u="none" strike="noStrike" cap="none" normalizeH="0" baseline="0" dirty="0">
                          <a:ln>
                            <a:noFill/>
                          </a:ln>
                          <a:solidFill>
                            <a:schemeClr val="tx1"/>
                          </a:solidFill>
                          <a:effectLst/>
                          <a:latin typeface="Calibri" pitchFamily="34" charset="0"/>
                          <a:ea typeface="黑体" pitchFamily="49" charset="-122"/>
                        </a:rPr>
                        <a:t>名称</a:t>
                      </a:r>
                    </a:p>
                  </a:txBody>
                  <a:tcPr marL="67465" marR="67465"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Font typeface="Arial" pitchFamily="34" charset="0"/>
                        <a:defRPr sz="2800">
                          <a:solidFill>
                            <a:schemeClr val="tx1"/>
                          </a:solidFill>
                          <a:latin typeface="Calibri" pitchFamily="34" charset="0"/>
                          <a:ea typeface="宋体" pitchFamily="2" charset="-122"/>
                        </a:defRPr>
                      </a:lvl1pPr>
                      <a:lvl2pPr eaLnBrk="0" hangingPunct="0">
                        <a:spcBef>
                          <a:spcPct val="20000"/>
                        </a:spcBef>
                        <a:buFont typeface="Arial" pitchFamily="34" charset="0"/>
                        <a:defRPr sz="2400">
                          <a:solidFill>
                            <a:schemeClr val="tx1"/>
                          </a:solidFill>
                          <a:latin typeface="Calibri" pitchFamily="34" charset="0"/>
                          <a:ea typeface="宋体" pitchFamily="2" charset="-122"/>
                        </a:defRPr>
                      </a:lvl2pPr>
                      <a:lvl3pPr eaLnBrk="0" hangingPunct="0">
                        <a:spcBef>
                          <a:spcPct val="20000"/>
                        </a:spcBef>
                        <a:buFont typeface="Arial" pitchFamily="34" charset="0"/>
                        <a:defRPr sz="2000">
                          <a:solidFill>
                            <a:schemeClr val="tx1"/>
                          </a:solidFill>
                          <a:latin typeface="Calibri" pitchFamily="34" charset="0"/>
                          <a:ea typeface="宋体" pitchFamily="2" charset="-122"/>
                        </a:defRPr>
                      </a:lvl3pPr>
                      <a:lvl4pPr eaLnBrk="0" hangingPunct="0">
                        <a:spcBef>
                          <a:spcPct val="20000"/>
                        </a:spcBef>
                        <a:buFont typeface="Arial" pitchFamily="34" charset="0"/>
                        <a:defRPr>
                          <a:solidFill>
                            <a:schemeClr val="tx1"/>
                          </a:solidFill>
                          <a:latin typeface="Calibri" pitchFamily="34" charset="0"/>
                          <a:ea typeface="宋体" pitchFamily="2" charset="-122"/>
                        </a:defRPr>
                      </a:lvl4pPr>
                      <a:lvl5pPr eaLnBrk="0" hangingPunct="0">
                        <a:spcBef>
                          <a:spcPct val="20000"/>
                        </a:spcBef>
                        <a:buFont typeface="Arial" pitchFamily="34" charset="0"/>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CN" altLang="en-US" sz="2400" b="1" i="0" u="none" strike="noStrike" cap="none" normalizeH="0" baseline="0">
                          <a:ln>
                            <a:noFill/>
                          </a:ln>
                          <a:solidFill>
                            <a:schemeClr val="tx1"/>
                          </a:solidFill>
                          <a:effectLst/>
                          <a:latin typeface="Calibri" pitchFamily="34" charset="0"/>
                          <a:ea typeface="黑体" pitchFamily="49" charset="-122"/>
                        </a:rPr>
                        <a:t>欧盟</a:t>
                      </a:r>
                    </a:p>
                  </a:txBody>
                  <a:tcPr marL="67465" marR="67465"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Font typeface="Arial" pitchFamily="34" charset="0"/>
                        <a:defRPr sz="2800">
                          <a:solidFill>
                            <a:schemeClr val="tx1"/>
                          </a:solidFill>
                          <a:latin typeface="Calibri" pitchFamily="34" charset="0"/>
                          <a:ea typeface="宋体" pitchFamily="2" charset="-122"/>
                        </a:defRPr>
                      </a:lvl1pPr>
                      <a:lvl2pPr eaLnBrk="0" hangingPunct="0">
                        <a:spcBef>
                          <a:spcPct val="20000"/>
                        </a:spcBef>
                        <a:buFont typeface="Arial" pitchFamily="34" charset="0"/>
                        <a:defRPr sz="2400">
                          <a:solidFill>
                            <a:schemeClr val="tx1"/>
                          </a:solidFill>
                          <a:latin typeface="Calibri" pitchFamily="34" charset="0"/>
                          <a:ea typeface="宋体" pitchFamily="2" charset="-122"/>
                        </a:defRPr>
                      </a:lvl2pPr>
                      <a:lvl3pPr eaLnBrk="0" hangingPunct="0">
                        <a:spcBef>
                          <a:spcPct val="20000"/>
                        </a:spcBef>
                        <a:buFont typeface="Arial" pitchFamily="34" charset="0"/>
                        <a:defRPr sz="2000">
                          <a:solidFill>
                            <a:schemeClr val="tx1"/>
                          </a:solidFill>
                          <a:latin typeface="Calibri" pitchFamily="34" charset="0"/>
                          <a:ea typeface="宋体" pitchFamily="2" charset="-122"/>
                        </a:defRPr>
                      </a:lvl3pPr>
                      <a:lvl4pPr eaLnBrk="0" hangingPunct="0">
                        <a:spcBef>
                          <a:spcPct val="20000"/>
                        </a:spcBef>
                        <a:buFont typeface="Arial" pitchFamily="34" charset="0"/>
                        <a:defRPr>
                          <a:solidFill>
                            <a:schemeClr val="tx1"/>
                          </a:solidFill>
                          <a:latin typeface="Calibri" pitchFamily="34" charset="0"/>
                          <a:ea typeface="宋体" pitchFamily="2" charset="-122"/>
                        </a:defRPr>
                      </a:lvl4pPr>
                      <a:lvl5pPr eaLnBrk="0" hangingPunct="0">
                        <a:spcBef>
                          <a:spcPct val="20000"/>
                        </a:spcBef>
                        <a:buFont typeface="Arial" pitchFamily="34" charset="0"/>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CN" altLang="en-US" sz="2400" b="1" i="0" u="none" strike="noStrike" cap="none" normalizeH="0" baseline="0">
                          <a:ln>
                            <a:noFill/>
                          </a:ln>
                          <a:solidFill>
                            <a:schemeClr val="tx1"/>
                          </a:solidFill>
                          <a:effectLst/>
                          <a:latin typeface="Calibri" pitchFamily="34" charset="0"/>
                          <a:ea typeface="黑体" pitchFamily="49" charset="-122"/>
                        </a:rPr>
                        <a:t>北美自由贸易区</a:t>
                      </a:r>
                    </a:p>
                  </a:txBody>
                  <a:tcPr marL="67465" marR="67465"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Font typeface="Arial" pitchFamily="34" charset="0"/>
                        <a:defRPr sz="2800">
                          <a:solidFill>
                            <a:schemeClr val="tx1"/>
                          </a:solidFill>
                          <a:latin typeface="Calibri" pitchFamily="34" charset="0"/>
                          <a:ea typeface="宋体" pitchFamily="2" charset="-122"/>
                        </a:defRPr>
                      </a:lvl1pPr>
                      <a:lvl2pPr eaLnBrk="0" hangingPunct="0">
                        <a:spcBef>
                          <a:spcPct val="20000"/>
                        </a:spcBef>
                        <a:buFont typeface="Arial" pitchFamily="34" charset="0"/>
                        <a:defRPr sz="2400">
                          <a:solidFill>
                            <a:schemeClr val="tx1"/>
                          </a:solidFill>
                          <a:latin typeface="Calibri" pitchFamily="34" charset="0"/>
                          <a:ea typeface="宋体" pitchFamily="2" charset="-122"/>
                        </a:defRPr>
                      </a:lvl2pPr>
                      <a:lvl3pPr eaLnBrk="0" hangingPunct="0">
                        <a:spcBef>
                          <a:spcPct val="20000"/>
                        </a:spcBef>
                        <a:buFont typeface="Arial" pitchFamily="34" charset="0"/>
                        <a:defRPr sz="2000">
                          <a:solidFill>
                            <a:schemeClr val="tx1"/>
                          </a:solidFill>
                          <a:latin typeface="Calibri" pitchFamily="34" charset="0"/>
                          <a:ea typeface="宋体" pitchFamily="2" charset="-122"/>
                        </a:defRPr>
                      </a:lvl3pPr>
                      <a:lvl4pPr eaLnBrk="0" hangingPunct="0">
                        <a:spcBef>
                          <a:spcPct val="20000"/>
                        </a:spcBef>
                        <a:buFont typeface="Arial" pitchFamily="34" charset="0"/>
                        <a:defRPr>
                          <a:solidFill>
                            <a:schemeClr val="tx1"/>
                          </a:solidFill>
                          <a:latin typeface="Calibri" pitchFamily="34" charset="0"/>
                          <a:ea typeface="宋体" pitchFamily="2" charset="-122"/>
                        </a:defRPr>
                      </a:lvl4pPr>
                      <a:lvl5pPr eaLnBrk="0" hangingPunct="0">
                        <a:spcBef>
                          <a:spcPct val="20000"/>
                        </a:spcBef>
                        <a:buFont typeface="Arial" pitchFamily="34" charset="0"/>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CN" altLang="en-US" sz="2400" b="1" i="0" u="none" strike="noStrike" cap="none" normalizeH="0" baseline="0">
                          <a:ln>
                            <a:noFill/>
                          </a:ln>
                          <a:solidFill>
                            <a:schemeClr val="tx1"/>
                          </a:solidFill>
                          <a:effectLst/>
                          <a:latin typeface="Calibri" pitchFamily="34" charset="0"/>
                          <a:ea typeface="黑体" pitchFamily="49" charset="-122"/>
                        </a:rPr>
                        <a:t>亚太经合组织</a:t>
                      </a:r>
                    </a:p>
                  </a:txBody>
                  <a:tcPr marL="67465" marR="67465"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Font typeface="Arial" pitchFamily="34" charset="0"/>
                        <a:defRPr sz="2800">
                          <a:solidFill>
                            <a:schemeClr val="tx1"/>
                          </a:solidFill>
                          <a:latin typeface="Calibri" pitchFamily="34" charset="0"/>
                          <a:ea typeface="宋体" pitchFamily="2" charset="-122"/>
                        </a:defRPr>
                      </a:lvl1pPr>
                      <a:lvl2pPr eaLnBrk="0" hangingPunct="0">
                        <a:spcBef>
                          <a:spcPct val="20000"/>
                        </a:spcBef>
                        <a:buFont typeface="Arial" pitchFamily="34" charset="0"/>
                        <a:defRPr sz="2400">
                          <a:solidFill>
                            <a:schemeClr val="tx1"/>
                          </a:solidFill>
                          <a:latin typeface="Calibri" pitchFamily="34" charset="0"/>
                          <a:ea typeface="宋体" pitchFamily="2" charset="-122"/>
                        </a:defRPr>
                      </a:lvl2pPr>
                      <a:lvl3pPr eaLnBrk="0" hangingPunct="0">
                        <a:spcBef>
                          <a:spcPct val="20000"/>
                        </a:spcBef>
                        <a:buFont typeface="Arial" pitchFamily="34" charset="0"/>
                        <a:defRPr sz="2000">
                          <a:solidFill>
                            <a:schemeClr val="tx1"/>
                          </a:solidFill>
                          <a:latin typeface="Calibri" pitchFamily="34" charset="0"/>
                          <a:ea typeface="宋体" pitchFamily="2" charset="-122"/>
                        </a:defRPr>
                      </a:lvl3pPr>
                      <a:lvl4pPr eaLnBrk="0" hangingPunct="0">
                        <a:spcBef>
                          <a:spcPct val="20000"/>
                        </a:spcBef>
                        <a:buFont typeface="Arial" pitchFamily="34" charset="0"/>
                        <a:defRPr>
                          <a:solidFill>
                            <a:schemeClr val="tx1"/>
                          </a:solidFill>
                          <a:latin typeface="Calibri" pitchFamily="34" charset="0"/>
                          <a:ea typeface="宋体" pitchFamily="2" charset="-122"/>
                        </a:defRPr>
                      </a:lvl4pPr>
                      <a:lvl5pPr eaLnBrk="0" hangingPunct="0">
                        <a:spcBef>
                          <a:spcPct val="20000"/>
                        </a:spcBef>
                        <a:buFont typeface="Arial" pitchFamily="34" charset="0"/>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CN" altLang="en-US" sz="2400" b="1" i="0" u="none" strike="noStrike" cap="none" normalizeH="0" baseline="0">
                          <a:ln>
                            <a:noFill/>
                          </a:ln>
                          <a:solidFill>
                            <a:schemeClr val="tx1"/>
                          </a:solidFill>
                          <a:effectLst/>
                          <a:latin typeface="Calibri" pitchFamily="34" charset="0"/>
                          <a:ea typeface="黑体" pitchFamily="49" charset="-122"/>
                        </a:rPr>
                        <a:t>东盟</a:t>
                      </a:r>
                    </a:p>
                  </a:txBody>
                  <a:tcPr marL="67465" marR="67465"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extLst>
              </a:tr>
              <a:tr h="527133">
                <a:tc>
                  <a:txBody>
                    <a:bodyPr/>
                    <a:lstStyle>
                      <a:lvl1pPr eaLnBrk="0" hangingPunct="0">
                        <a:spcBef>
                          <a:spcPct val="20000"/>
                        </a:spcBef>
                        <a:buFont typeface="Arial" pitchFamily="34" charset="0"/>
                        <a:defRPr sz="2800">
                          <a:solidFill>
                            <a:schemeClr val="tx1"/>
                          </a:solidFill>
                          <a:latin typeface="Calibri" pitchFamily="34" charset="0"/>
                          <a:ea typeface="宋体" pitchFamily="2" charset="-122"/>
                        </a:defRPr>
                      </a:lvl1pPr>
                      <a:lvl2pPr eaLnBrk="0" hangingPunct="0">
                        <a:spcBef>
                          <a:spcPct val="20000"/>
                        </a:spcBef>
                        <a:buFont typeface="Arial" pitchFamily="34" charset="0"/>
                        <a:defRPr sz="2400">
                          <a:solidFill>
                            <a:schemeClr val="tx1"/>
                          </a:solidFill>
                          <a:latin typeface="Calibri" pitchFamily="34" charset="0"/>
                          <a:ea typeface="宋体" pitchFamily="2" charset="-122"/>
                        </a:defRPr>
                      </a:lvl2pPr>
                      <a:lvl3pPr eaLnBrk="0" hangingPunct="0">
                        <a:spcBef>
                          <a:spcPct val="20000"/>
                        </a:spcBef>
                        <a:buFont typeface="Arial" pitchFamily="34" charset="0"/>
                        <a:defRPr sz="2000">
                          <a:solidFill>
                            <a:schemeClr val="tx1"/>
                          </a:solidFill>
                          <a:latin typeface="Calibri" pitchFamily="34" charset="0"/>
                          <a:ea typeface="宋体" pitchFamily="2" charset="-122"/>
                        </a:defRPr>
                      </a:lvl3pPr>
                      <a:lvl4pPr eaLnBrk="0" hangingPunct="0">
                        <a:spcBef>
                          <a:spcPct val="20000"/>
                        </a:spcBef>
                        <a:buFont typeface="Arial" pitchFamily="34" charset="0"/>
                        <a:defRPr>
                          <a:solidFill>
                            <a:schemeClr val="tx1"/>
                          </a:solidFill>
                          <a:latin typeface="Calibri" pitchFamily="34" charset="0"/>
                          <a:ea typeface="宋体" pitchFamily="2" charset="-122"/>
                        </a:defRPr>
                      </a:lvl4pPr>
                      <a:lvl5pPr eaLnBrk="0" hangingPunct="0">
                        <a:spcBef>
                          <a:spcPct val="20000"/>
                        </a:spcBef>
                        <a:buFont typeface="Arial" pitchFamily="34" charset="0"/>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CN" altLang="en-US" sz="2400" b="1" i="0" u="none" strike="noStrike" cap="none" normalizeH="0" baseline="0">
                          <a:ln>
                            <a:noFill/>
                          </a:ln>
                          <a:solidFill>
                            <a:schemeClr val="tx1"/>
                          </a:solidFill>
                          <a:effectLst/>
                          <a:latin typeface="Calibri" pitchFamily="34" charset="0"/>
                          <a:ea typeface="黑体" pitchFamily="49" charset="-122"/>
                        </a:rPr>
                        <a:t>建立时间</a:t>
                      </a:r>
                    </a:p>
                  </a:txBody>
                  <a:tcPr marL="67465" marR="67465"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eaLnBrk="0" hangingPunct="0">
                        <a:spcBef>
                          <a:spcPct val="20000"/>
                        </a:spcBef>
                        <a:buFont typeface="Arial" pitchFamily="34" charset="0"/>
                        <a:defRPr sz="2800">
                          <a:solidFill>
                            <a:schemeClr val="tx1"/>
                          </a:solidFill>
                          <a:latin typeface="Calibri" pitchFamily="34" charset="0"/>
                          <a:ea typeface="宋体" pitchFamily="2" charset="-122"/>
                        </a:defRPr>
                      </a:lvl1pPr>
                      <a:lvl2pPr eaLnBrk="0" hangingPunct="0">
                        <a:spcBef>
                          <a:spcPct val="20000"/>
                        </a:spcBef>
                        <a:buFont typeface="Arial" pitchFamily="34" charset="0"/>
                        <a:defRPr sz="2400">
                          <a:solidFill>
                            <a:schemeClr val="tx1"/>
                          </a:solidFill>
                          <a:latin typeface="Calibri" pitchFamily="34" charset="0"/>
                          <a:ea typeface="宋体" pitchFamily="2" charset="-122"/>
                        </a:defRPr>
                      </a:lvl2pPr>
                      <a:lvl3pPr eaLnBrk="0" hangingPunct="0">
                        <a:spcBef>
                          <a:spcPct val="20000"/>
                        </a:spcBef>
                        <a:buFont typeface="Arial" pitchFamily="34" charset="0"/>
                        <a:defRPr sz="2000">
                          <a:solidFill>
                            <a:schemeClr val="tx1"/>
                          </a:solidFill>
                          <a:latin typeface="Calibri" pitchFamily="34" charset="0"/>
                          <a:ea typeface="宋体" pitchFamily="2" charset="-122"/>
                        </a:defRPr>
                      </a:lvl3pPr>
                      <a:lvl4pPr eaLnBrk="0" hangingPunct="0">
                        <a:spcBef>
                          <a:spcPct val="20000"/>
                        </a:spcBef>
                        <a:buFont typeface="Arial" pitchFamily="34" charset="0"/>
                        <a:defRPr>
                          <a:solidFill>
                            <a:schemeClr val="tx1"/>
                          </a:solidFill>
                          <a:latin typeface="Calibri" pitchFamily="34" charset="0"/>
                          <a:ea typeface="宋体" pitchFamily="2" charset="-122"/>
                        </a:defRPr>
                      </a:lvl4pPr>
                      <a:lvl5pPr eaLnBrk="0" hangingPunct="0">
                        <a:spcBef>
                          <a:spcPct val="20000"/>
                        </a:spcBef>
                        <a:buFont typeface="Arial" pitchFamily="34" charset="0"/>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endParaRPr kumimoji="0" lang="zh-CN" altLang="en-US" sz="2400" b="1" i="0" u="none" strike="noStrike" cap="none" normalizeH="0" baseline="0">
                        <a:ln>
                          <a:noFill/>
                        </a:ln>
                        <a:solidFill>
                          <a:schemeClr val="tx1"/>
                        </a:solidFill>
                        <a:effectLst/>
                        <a:latin typeface="Calibri" pitchFamily="34" charset="0"/>
                        <a:ea typeface="黑体" pitchFamily="49" charset="-122"/>
                      </a:endParaRPr>
                    </a:p>
                  </a:txBody>
                  <a:tcPr marL="67465" marR="67465"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宋体" pitchFamily="2" charset="-122"/>
                        </a:defRPr>
                      </a:lvl1pPr>
                      <a:lvl2pPr eaLnBrk="0" hangingPunct="0">
                        <a:spcBef>
                          <a:spcPct val="20000"/>
                        </a:spcBef>
                        <a:buFont typeface="Arial" pitchFamily="34" charset="0"/>
                        <a:defRPr sz="2400">
                          <a:solidFill>
                            <a:schemeClr val="tx1"/>
                          </a:solidFill>
                          <a:latin typeface="Calibri" pitchFamily="34" charset="0"/>
                          <a:ea typeface="宋体" pitchFamily="2" charset="-122"/>
                        </a:defRPr>
                      </a:lvl2pPr>
                      <a:lvl3pPr eaLnBrk="0" hangingPunct="0">
                        <a:spcBef>
                          <a:spcPct val="20000"/>
                        </a:spcBef>
                        <a:buFont typeface="Arial" pitchFamily="34" charset="0"/>
                        <a:defRPr sz="2000">
                          <a:solidFill>
                            <a:schemeClr val="tx1"/>
                          </a:solidFill>
                          <a:latin typeface="Calibri" pitchFamily="34" charset="0"/>
                          <a:ea typeface="宋体" pitchFamily="2" charset="-122"/>
                        </a:defRPr>
                      </a:lvl3pPr>
                      <a:lvl4pPr eaLnBrk="0" hangingPunct="0">
                        <a:spcBef>
                          <a:spcPct val="20000"/>
                        </a:spcBef>
                        <a:buFont typeface="Arial" pitchFamily="34" charset="0"/>
                        <a:defRPr>
                          <a:solidFill>
                            <a:schemeClr val="tx1"/>
                          </a:solidFill>
                          <a:latin typeface="Calibri" pitchFamily="34" charset="0"/>
                          <a:ea typeface="宋体" pitchFamily="2" charset="-122"/>
                        </a:defRPr>
                      </a:lvl4pPr>
                      <a:lvl5pPr eaLnBrk="0" hangingPunct="0">
                        <a:spcBef>
                          <a:spcPct val="20000"/>
                        </a:spcBef>
                        <a:buFont typeface="Arial" pitchFamily="34" charset="0"/>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endParaRPr kumimoji="0" lang="zh-CN" altLang="en-US" sz="2400" b="1" i="0" u="none" strike="noStrike" cap="none" normalizeH="0" baseline="0">
                        <a:ln>
                          <a:noFill/>
                        </a:ln>
                        <a:solidFill>
                          <a:schemeClr val="tx1"/>
                        </a:solidFill>
                        <a:effectLst/>
                        <a:latin typeface="Calibri" pitchFamily="34" charset="0"/>
                        <a:ea typeface="黑体" pitchFamily="49" charset="-122"/>
                      </a:endParaRPr>
                    </a:p>
                  </a:txBody>
                  <a:tcPr marL="67465" marR="67465"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宋体" pitchFamily="2" charset="-122"/>
                        </a:defRPr>
                      </a:lvl1pPr>
                      <a:lvl2pPr eaLnBrk="0" hangingPunct="0">
                        <a:spcBef>
                          <a:spcPct val="20000"/>
                        </a:spcBef>
                        <a:buFont typeface="Arial" pitchFamily="34" charset="0"/>
                        <a:defRPr sz="2400">
                          <a:solidFill>
                            <a:schemeClr val="tx1"/>
                          </a:solidFill>
                          <a:latin typeface="Calibri" pitchFamily="34" charset="0"/>
                          <a:ea typeface="宋体" pitchFamily="2" charset="-122"/>
                        </a:defRPr>
                      </a:lvl2pPr>
                      <a:lvl3pPr eaLnBrk="0" hangingPunct="0">
                        <a:spcBef>
                          <a:spcPct val="20000"/>
                        </a:spcBef>
                        <a:buFont typeface="Arial" pitchFamily="34" charset="0"/>
                        <a:defRPr sz="2000">
                          <a:solidFill>
                            <a:schemeClr val="tx1"/>
                          </a:solidFill>
                          <a:latin typeface="Calibri" pitchFamily="34" charset="0"/>
                          <a:ea typeface="宋体" pitchFamily="2" charset="-122"/>
                        </a:defRPr>
                      </a:lvl3pPr>
                      <a:lvl4pPr eaLnBrk="0" hangingPunct="0">
                        <a:spcBef>
                          <a:spcPct val="20000"/>
                        </a:spcBef>
                        <a:buFont typeface="Arial" pitchFamily="34" charset="0"/>
                        <a:defRPr>
                          <a:solidFill>
                            <a:schemeClr val="tx1"/>
                          </a:solidFill>
                          <a:latin typeface="Calibri" pitchFamily="34" charset="0"/>
                          <a:ea typeface="宋体" pitchFamily="2" charset="-122"/>
                        </a:defRPr>
                      </a:lvl4pPr>
                      <a:lvl5pPr eaLnBrk="0" hangingPunct="0">
                        <a:spcBef>
                          <a:spcPct val="20000"/>
                        </a:spcBef>
                        <a:buFont typeface="Arial" pitchFamily="34" charset="0"/>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endParaRPr kumimoji="0" lang="zh-CN" altLang="en-US" sz="2400" b="1" i="0" u="none" strike="noStrike" cap="none" normalizeH="0" baseline="0">
                        <a:ln>
                          <a:noFill/>
                        </a:ln>
                        <a:solidFill>
                          <a:schemeClr val="tx1"/>
                        </a:solidFill>
                        <a:effectLst/>
                        <a:latin typeface="Calibri" pitchFamily="34" charset="0"/>
                        <a:ea typeface="黑体" pitchFamily="49" charset="-122"/>
                      </a:endParaRPr>
                    </a:p>
                  </a:txBody>
                  <a:tcPr marL="67465" marR="67465"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宋体" pitchFamily="2" charset="-122"/>
                        </a:defRPr>
                      </a:lvl1pPr>
                      <a:lvl2pPr eaLnBrk="0" hangingPunct="0">
                        <a:spcBef>
                          <a:spcPct val="20000"/>
                        </a:spcBef>
                        <a:buFont typeface="Arial" pitchFamily="34" charset="0"/>
                        <a:defRPr sz="2400">
                          <a:solidFill>
                            <a:schemeClr val="tx1"/>
                          </a:solidFill>
                          <a:latin typeface="Calibri" pitchFamily="34" charset="0"/>
                          <a:ea typeface="宋体" pitchFamily="2" charset="-122"/>
                        </a:defRPr>
                      </a:lvl2pPr>
                      <a:lvl3pPr eaLnBrk="0" hangingPunct="0">
                        <a:spcBef>
                          <a:spcPct val="20000"/>
                        </a:spcBef>
                        <a:buFont typeface="Arial" pitchFamily="34" charset="0"/>
                        <a:defRPr sz="2000">
                          <a:solidFill>
                            <a:schemeClr val="tx1"/>
                          </a:solidFill>
                          <a:latin typeface="Calibri" pitchFamily="34" charset="0"/>
                          <a:ea typeface="宋体" pitchFamily="2" charset="-122"/>
                        </a:defRPr>
                      </a:lvl3pPr>
                      <a:lvl4pPr eaLnBrk="0" hangingPunct="0">
                        <a:spcBef>
                          <a:spcPct val="20000"/>
                        </a:spcBef>
                        <a:buFont typeface="Arial" pitchFamily="34" charset="0"/>
                        <a:defRPr>
                          <a:solidFill>
                            <a:schemeClr val="tx1"/>
                          </a:solidFill>
                          <a:latin typeface="Calibri" pitchFamily="34" charset="0"/>
                          <a:ea typeface="宋体" pitchFamily="2" charset="-122"/>
                        </a:defRPr>
                      </a:lvl4pPr>
                      <a:lvl5pPr eaLnBrk="0" hangingPunct="0">
                        <a:spcBef>
                          <a:spcPct val="20000"/>
                        </a:spcBef>
                        <a:buFont typeface="Arial" pitchFamily="34" charset="0"/>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CN" sz="2400" b="1" i="0" u="none" strike="noStrike" cap="none" normalizeH="0" baseline="0">
                          <a:ln>
                            <a:noFill/>
                          </a:ln>
                          <a:solidFill>
                            <a:schemeClr val="tx1"/>
                          </a:solidFill>
                          <a:effectLst/>
                          <a:latin typeface="Calibri" pitchFamily="34" charset="0"/>
                          <a:ea typeface="宋体" pitchFamily="2" charset="-122"/>
                        </a:rPr>
                        <a:t>1967</a:t>
                      </a:r>
                    </a:p>
                  </a:txBody>
                  <a:tcPr marL="67465" marR="67465"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582621">
                <a:tc>
                  <a:txBody>
                    <a:bodyPr/>
                    <a:lstStyle>
                      <a:lvl1pPr eaLnBrk="0" hangingPunct="0">
                        <a:spcBef>
                          <a:spcPct val="20000"/>
                        </a:spcBef>
                        <a:buFont typeface="Arial" pitchFamily="34" charset="0"/>
                        <a:defRPr sz="2800">
                          <a:solidFill>
                            <a:schemeClr val="tx1"/>
                          </a:solidFill>
                          <a:latin typeface="Calibri" pitchFamily="34" charset="0"/>
                          <a:ea typeface="宋体" pitchFamily="2" charset="-122"/>
                        </a:defRPr>
                      </a:lvl1pPr>
                      <a:lvl2pPr eaLnBrk="0" hangingPunct="0">
                        <a:spcBef>
                          <a:spcPct val="20000"/>
                        </a:spcBef>
                        <a:buFont typeface="Arial" pitchFamily="34" charset="0"/>
                        <a:defRPr sz="2400">
                          <a:solidFill>
                            <a:schemeClr val="tx1"/>
                          </a:solidFill>
                          <a:latin typeface="Calibri" pitchFamily="34" charset="0"/>
                          <a:ea typeface="宋体" pitchFamily="2" charset="-122"/>
                        </a:defRPr>
                      </a:lvl2pPr>
                      <a:lvl3pPr eaLnBrk="0" hangingPunct="0">
                        <a:spcBef>
                          <a:spcPct val="20000"/>
                        </a:spcBef>
                        <a:buFont typeface="Arial" pitchFamily="34" charset="0"/>
                        <a:defRPr sz="2000">
                          <a:solidFill>
                            <a:schemeClr val="tx1"/>
                          </a:solidFill>
                          <a:latin typeface="Calibri" pitchFamily="34" charset="0"/>
                          <a:ea typeface="宋体" pitchFamily="2" charset="-122"/>
                        </a:defRPr>
                      </a:lvl3pPr>
                      <a:lvl4pPr eaLnBrk="0" hangingPunct="0">
                        <a:spcBef>
                          <a:spcPct val="20000"/>
                        </a:spcBef>
                        <a:buFont typeface="Arial" pitchFamily="34" charset="0"/>
                        <a:defRPr>
                          <a:solidFill>
                            <a:schemeClr val="tx1"/>
                          </a:solidFill>
                          <a:latin typeface="Calibri" pitchFamily="34" charset="0"/>
                          <a:ea typeface="宋体" pitchFamily="2" charset="-122"/>
                        </a:defRPr>
                      </a:lvl4pPr>
                      <a:lvl5pPr eaLnBrk="0" hangingPunct="0">
                        <a:spcBef>
                          <a:spcPct val="20000"/>
                        </a:spcBef>
                        <a:buFont typeface="Arial" pitchFamily="34" charset="0"/>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CN" altLang="en-US" sz="2400" b="1" i="0" u="none" strike="noStrike" cap="none" normalizeH="0" baseline="0">
                          <a:ln>
                            <a:noFill/>
                          </a:ln>
                          <a:solidFill>
                            <a:schemeClr val="tx1"/>
                          </a:solidFill>
                          <a:effectLst/>
                          <a:latin typeface="Calibri" pitchFamily="34" charset="0"/>
                          <a:ea typeface="黑体" pitchFamily="49" charset="-122"/>
                        </a:rPr>
                        <a:t>合作领域</a:t>
                      </a:r>
                    </a:p>
                  </a:txBody>
                  <a:tcPr marL="67465" marR="67465"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eaLnBrk="0" hangingPunct="0">
                        <a:spcBef>
                          <a:spcPct val="20000"/>
                        </a:spcBef>
                        <a:buFont typeface="Arial" pitchFamily="34" charset="0"/>
                        <a:defRPr sz="2800">
                          <a:solidFill>
                            <a:schemeClr val="tx1"/>
                          </a:solidFill>
                          <a:latin typeface="Calibri" pitchFamily="34" charset="0"/>
                          <a:ea typeface="宋体" pitchFamily="2" charset="-122"/>
                        </a:defRPr>
                      </a:lvl1pPr>
                      <a:lvl2pPr eaLnBrk="0" hangingPunct="0">
                        <a:spcBef>
                          <a:spcPct val="20000"/>
                        </a:spcBef>
                        <a:buFont typeface="Arial" pitchFamily="34" charset="0"/>
                        <a:defRPr sz="2400">
                          <a:solidFill>
                            <a:schemeClr val="tx1"/>
                          </a:solidFill>
                          <a:latin typeface="Calibri" pitchFamily="34" charset="0"/>
                          <a:ea typeface="宋体" pitchFamily="2" charset="-122"/>
                        </a:defRPr>
                      </a:lvl2pPr>
                      <a:lvl3pPr eaLnBrk="0" hangingPunct="0">
                        <a:spcBef>
                          <a:spcPct val="20000"/>
                        </a:spcBef>
                        <a:buFont typeface="Arial" pitchFamily="34" charset="0"/>
                        <a:defRPr sz="2000">
                          <a:solidFill>
                            <a:schemeClr val="tx1"/>
                          </a:solidFill>
                          <a:latin typeface="Calibri" pitchFamily="34" charset="0"/>
                          <a:ea typeface="宋体" pitchFamily="2" charset="-122"/>
                        </a:defRPr>
                      </a:lvl3pPr>
                      <a:lvl4pPr eaLnBrk="0" hangingPunct="0">
                        <a:spcBef>
                          <a:spcPct val="20000"/>
                        </a:spcBef>
                        <a:buFont typeface="Arial" pitchFamily="34" charset="0"/>
                        <a:defRPr>
                          <a:solidFill>
                            <a:schemeClr val="tx1"/>
                          </a:solidFill>
                          <a:latin typeface="Calibri" pitchFamily="34" charset="0"/>
                          <a:ea typeface="宋体" pitchFamily="2" charset="-122"/>
                        </a:defRPr>
                      </a:lvl4pPr>
                      <a:lvl5pPr eaLnBrk="0" hangingPunct="0">
                        <a:spcBef>
                          <a:spcPct val="20000"/>
                        </a:spcBef>
                        <a:buFont typeface="Arial" pitchFamily="34" charset="0"/>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CN" altLang="en-US" sz="2400" b="1" i="0" u="none" strike="noStrike" cap="none" normalizeH="0" baseline="0">
                          <a:ln>
                            <a:noFill/>
                          </a:ln>
                          <a:solidFill>
                            <a:schemeClr val="tx1"/>
                          </a:solidFill>
                          <a:effectLst/>
                          <a:latin typeface="Calibri" pitchFamily="34" charset="0"/>
                          <a:ea typeface="黑体" pitchFamily="49" charset="-122"/>
                        </a:rPr>
                        <a:t>政治经济联盟</a:t>
                      </a:r>
                    </a:p>
                  </a:txBody>
                  <a:tcPr marL="67465" marR="67465"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宋体" pitchFamily="2" charset="-122"/>
                        </a:defRPr>
                      </a:lvl1pPr>
                      <a:lvl2pPr eaLnBrk="0" hangingPunct="0">
                        <a:spcBef>
                          <a:spcPct val="20000"/>
                        </a:spcBef>
                        <a:buFont typeface="Arial" pitchFamily="34" charset="0"/>
                        <a:defRPr sz="2400">
                          <a:solidFill>
                            <a:schemeClr val="tx1"/>
                          </a:solidFill>
                          <a:latin typeface="Calibri" pitchFamily="34" charset="0"/>
                          <a:ea typeface="宋体" pitchFamily="2" charset="-122"/>
                        </a:defRPr>
                      </a:lvl2pPr>
                      <a:lvl3pPr eaLnBrk="0" hangingPunct="0">
                        <a:spcBef>
                          <a:spcPct val="20000"/>
                        </a:spcBef>
                        <a:buFont typeface="Arial" pitchFamily="34" charset="0"/>
                        <a:defRPr sz="2000">
                          <a:solidFill>
                            <a:schemeClr val="tx1"/>
                          </a:solidFill>
                          <a:latin typeface="Calibri" pitchFamily="34" charset="0"/>
                          <a:ea typeface="宋体" pitchFamily="2" charset="-122"/>
                        </a:defRPr>
                      </a:lvl3pPr>
                      <a:lvl4pPr eaLnBrk="0" hangingPunct="0">
                        <a:spcBef>
                          <a:spcPct val="20000"/>
                        </a:spcBef>
                        <a:buFont typeface="Arial" pitchFamily="34" charset="0"/>
                        <a:defRPr>
                          <a:solidFill>
                            <a:schemeClr val="tx1"/>
                          </a:solidFill>
                          <a:latin typeface="Calibri" pitchFamily="34" charset="0"/>
                          <a:ea typeface="宋体" pitchFamily="2" charset="-122"/>
                        </a:defRPr>
                      </a:lvl4pPr>
                      <a:lvl5pPr eaLnBrk="0" hangingPunct="0">
                        <a:spcBef>
                          <a:spcPct val="20000"/>
                        </a:spcBef>
                        <a:buFont typeface="Arial" pitchFamily="34" charset="0"/>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CN" altLang="en-US" sz="2400" b="1" i="0" u="none" strike="noStrike" cap="none" normalizeH="0" baseline="0">
                          <a:ln>
                            <a:noFill/>
                          </a:ln>
                          <a:solidFill>
                            <a:schemeClr val="tx1"/>
                          </a:solidFill>
                          <a:effectLst/>
                          <a:latin typeface="Calibri" pitchFamily="34" charset="0"/>
                          <a:ea typeface="黑体" pitchFamily="49" charset="-122"/>
                        </a:rPr>
                        <a:t>经济合作组织</a:t>
                      </a:r>
                    </a:p>
                  </a:txBody>
                  <a:tcPr marL="67465" marR="67465"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宋体" pitchFamily="2" charset="-122"/>
                        </a:defRPr>
                      </a:lvl1pPr>
                      <a:lvl2pPr eaLnBrk="0" hangingPunct="0">
                        <a:spcBef>
                          <a:spcPct val="20000"/>
                        </a:spcBef>
                        <a:buFont typeface="Arial" pitchFamily="34" charset="0"/>
                        <a:defRPr sz="2400">
                          <a:solidFill>
                            <a:schemeClr val="tx1"/>
                          </a:solidFill>
                          <a:latin typeface="Calibri" pitchFamily="34" charset="0"/>
                          <a:ea typeface="宋体" pitchFamily="2" charset="-122"/>
                        </a:defRPr>
                      </a:lvl2pPr>
                      <a:lvl3pPr eaLnBrk="0" hangingPunct="0">
                        <a:spcBef>
                          <a:spcPct val="20000"/>
                        </a:spcBef>
                        <a:buFont typeface="Arial" pitchFamily="34" charset="0"/>
                        <a:defRPr sz="2000">
                          <a:solidFill>
                            <a:schemeClr val="tx1"/>
                          </a:solidFill>
                          <a:latin typeface="Calibri" pitchFamily="34" charset="0"/>
                          <a:ea typeface="宋体" pitchFamily="2" charset="-122"/>
                        </a:defRPr>
                      </a:lvl3pPr>
                      <a:lvl4pPr eaLnBrk="0" hangingPunct="0">
                        <a:spcBef>
                          <a:spcPct val="20000"/>
                        </a:spcBef>
                        <a:buFont typeface="Arial" pitchFamily="34" charset="0"/>
                        <a:defRPr>
                          <a:solidFill>
                            <a:schemeClr val="tx1"/>
                          </a:solidFill>
                          <a:latin typeface="Calibri" pitchFamily="34" charset="0"/>
                          <a:ea typeface="宋体" pitchFamily="2" charset="-122"/>
                        </a:defRPr>
                      </a:lvl4pPr>
                      <a:lvl5pPr eaLnBrk="0" hangingPunct="0">
                        <a:spcBef>
                          <a:spcPct val="20000"/>
                        </a:spcBef>
                        <a:buFont typeface="Arial" pitchFamily="34" charset="0"/>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CN" altLang="en-US" sz="2400" b="1" i="0" u="none" strike="noStrike" cap="none" normalizeH="0" baseline="0">
                          <a:ln>
                            <a:noFill/>
                          </a:ln>
                          <a:solidFill>
                            <a:schemeClr val="tx1"/>
                          </a:solidFill>
                          <a:effectLst/>
                          <a:latin typeface="Calibri" pitchFamily="34" charset="0"/>
                          <a:ea typeface="黑体" pitchFamily="49" charset="-122"/>
                        </a:rPr>
                        <a:t>经济</a:t>
                      </a:r>
                      <a:r>
                        <a:rPr kumimoji="0" lang="en-US" altLang="zh-CN" sz="2400" b="1" i="0" u="none" strike="noStrike" cap="none" normalizeH="0" baseline="0">
                          <a:ln>
                            <a:noFill/>
                          </a:ln>
                          <a:solidFill>
                            <a:schemeClr val="tx1"/>
                          </a:solidFill>
                          <a:effectLst/>
                          <a:latin typeface="Calibri" pitchFamily="34" charset="0"/>
                          <a:ea typeface="黑体" pitchFamily="49" charset="-122"/>
                        </a:rPr>
                        <a:t>(</a:t>
                      </a:r>
                      <a:r>
                        <a:rPr kumimoji="0" lang="zh-CN" altLang="en-US" sz="2400" b="1" i="0" u="none" strike="noStrike" cap="none" normalizeH="0" baseline="0">
                          <a:ln>
                            <a:noFill/>
                          </a:ln>
                          <a:solidFill>
                            <a:schemeClr val="tx1"/>
                          </a:solidFill>
                          <a:effectLst/>
                          <a:latin typeface="Calibri" pitchFamily="34" charset="0"/>
                          <a:ea typeface="黑体" pitchFamily="49" charset="-122"/>
                        </a:rPr>
                        <a:t>论坛性</a:t>
                      </a:r>
                      <a:r>
                        <a:rPr kumimoji="0" lang="en-US" altLang="zh-CN" sz="2400" b="1" i="0" u="none" strike="noStrike" cap="none" normalizeH="0" baseline="0">
                          <a:ln>
                            <a:noFill/>
                          </a:ln>
                          <a:solidFill>
                            <a:schemeClr val="tx1"/>
                          </a:solidFill>
                          <a:effectLst/>
                          <a:latin typeface="Calibri" pitchFamily="34" charset="0"/>
                          <a:ea typeface="黑体" pitchFamily="49" charset="-122"/>
                        </a:rPr>
                        <a:t>)</a:t>
                      </a:r>
                    </a:p>
                  </a:txBody>
                  <a:tcPr marL="67465" marR="67465"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宋体" pitchFamily="2" charset="-122"/>
                        </a:defRPr>
                      </a:lvl1pPr>
                      <a:lvl2pPr eaLnBrk="0" hangingPunct="0">
                        <a:spcBef>
                          <a:spcPct val="20000"/>
                        </a:spcBef>
                        <a:buFont typeface="Arial" pitchFamily="34" charset="0"/>
                        <a:defRPr sz="2400">
                          <a:solidFill>
                            <a:schemeClr val="tx1"/>
                          </a:solidFill>
                          <a:latin typeface="Calibri" pitchFamily="34" charset="0"/>
                          <a:ea typeface="宋体" pitchFamily="2" charset="-122"/>
                        </a:defRPr>
                      </a:lvl2pPr>
                      <a:lvl3pPr eaLnBrk="0" hangingPunct="0">
                        <a:spcBef>
                          <a:spcPct val="20000"/>
                        </a:spcBef>
                        <a:buFont typeface="Arial" pitchFamily="34" charset="0"/>
                        <a:defRPr sz="2000">
                          <a:solidFill>
                            <a:schemeClr val="tx1"/>
                          </a:solidFill>
                          <a:latin typeface="Calibri" pitchFamily="34" charset="0"/>
                          <a:ea typeface="宋体" pitchFamily="2" charset="-122"/>
                        </a:defRPr>
                      </a:lvl3pPr>
                      <a:lvl4pPr eaLnBrk="0" hangingPunct="0">
                        <a:spcBef>
                          <a:spcPct val="20000"/>
                        </a:spcBef>
                        <a:buFont typeface="Arial" pitchFamily="34" charset="0"/>
                        <a:defRPr>
                          <a:solidFill>
                            <a:schemeClr val="tx1"/>
                          </a:solidFill>
                          <a:latin typeface="Calibri" pitchFamily="34" charset="0"/>
                          <a:ea typeface="宋体" pitchFamily="2" charset="-122"/>
                        </a:defRPr>
                      </a:lvl4pPr>
                      <a:lvl5pPr eaLnBrk="0" hangingPunct="0">
                        <a:spcBef>
                          <a:spcPct val="20000"/>
                        </a:spcBef>
                        <a:buFont typeface="Arial" pitchFamily="34" charset="0"/>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CN" altLang="en-US" sz="2400" b="1" i="0" u="none" strike="noStrike" cap="none" normalizeH="0" baseline="0">
                          <a:ln>
                            <a:noFill/>
                          </a:ln>
                          <a:solidFill>
                            <a:schemeClr val="tx1"/>
                          </a:solidFill>
                          <a:effectLst/>
                          <a:latin typeface="Calibri" pitchFamily="34" charset="0"/>
                          <a:ea typeface="黑体" pitchFamily="49" charset="-122"/>
                        </a:rPr>
                        <a:t>经政</a:t>
                      </a:r>
                    </a:p>
                  </a:txBody>
                  <a:tcPr marL="67465" marR="67465"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1664632">
                <a:tc>
                  <a:txBody>
                    <a:bodyPr/>
                    <a:lstStyle>
                      <a:lvl1pPr eaLnBrk="0" hangingPunct="0">
                        <a:spcBef>
                          <a:spcPct val="20000"/>
                        </a:spcBef>
                        <a:buFont typeface="Arial" pitchFamily="34" charset="0"/>
                        <a:defRPr sz="2800">
                          <a:solidFill>
                            <a:schemeClr val="tx1"/>
                          </a:solidFill>
                          <a:latin typeface="Calibri" pitchFamily="34" charset="0"/>
                          <a:ea typeface="宋体" pitchFamily="2" charset="-122"/>
                        </a:defRPr>
                      </a:lvl1pPr>
                      <a:lvl2pPr eaLnBrk="0" hangingPunct="0">
                        <a:spcBef>
                          <a:spcPct val="20000"/>
                        </a:spcBef>
                        <a:buFont typeface="Arial" pitchFamily="34" charset="0"/>
                        <a:defRPr sz="2400">
                          <a:solidFill>
                            <a:schemeClr val="tx1"/>
                          </a:solidFill>
                          <a:latin typeface="Calibri" pitchFamily="34" charset="0"/>
                          <a:ea typeface="宋体" pitchFamily="2" charset="-122"/>
                        </a:defRPr>
                      </a:lvl2pPr>
                      <a:lvl3pPr eaLnBrk="0" hangingPunct="0">
                        <a:spcBef>
                          <a:spcPct val="20000"/>
                        </a:spcBef>
                        <a:buFont typeface="Arial" pitchFamily="34" charset="0"/>
                        <a:defRPr sz="2000">
                          <a:solidFill>
                            <a:schemeClr val="tx1"/>
                          </a:solidFill>
                          <a:latin typeface="Calibri" pitchFamily="34" charset="0"/>
                          <a:ea typeface="宋体" pitchFamily="2" charset="-122"/>
                        </a:defRPr>
                      </a:lvl3pPr>
                      <a:lvl4pPr eaLnBrk="0" hangingPunct="0">
                        <a:spcBef>
                          <a:spcPct val="20000"/>
                        </a:spcBef>
                        <a:buFont typeface="Arial" pitchFamily="34" charset="0"/>
                        <a:defRPr>
                          <a:solidFill>
                            <a:schemeClr val="tx1"/>
                          </a:solidFill>
                          <a:latin typeface="Calibri" pitchFamily="34" charset="0"/>
                          <a:ea typeface="宋体" pitchFamily="2" charset="-122"/>
                        </a:defRPr>
                      </a:lvl4pPr>
                      <a:lvl5pPr eaLnBrk="0" hangingPunct="0">
                        <a:spcBef>
                          <a:spcPct val="20000"/>
                        </a:spcBef>
                        <a:buFont typeface="Arial" pitchFamily="34" charset="0"/>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CN" altLang="en-US" sz="2400" b="1" i="0" u="none" strike="noStrike" cap="none" normalizeH="0" baseline="0">
                          <a:ln>
                            <a:noFill/>
                          </a:ln>
                          <a:solidFill>
                            <a:schemeClr val="tx1"/>
                          </a:solidFill>
                          <a:effectLst/>
                          <a:latin typeface="Calibri" pitchFamily="34" charset="0"/>
                          <a:ea typeface="黑体" pitchFamily="49" charset="-122"/>
                        </a:rPr>
                        <a:t>成员国间差异性</a:t>
                      </a:r>
                    </a:p>
                  </a:txBody>
                  <a:tcPr marL="67465" marR="67465"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eaLnBrk="0" hangingPunct="0">
                        <a:spcBef>
                          <a:spcPct val="20000"/>
                        </a:spcBef>
                        <a:buFont typeface="Arial" pitchFamily="34" charset="0"/>
                        <a:defRPr sz="2800">
                          <a:solidFill>
                            <a:schemeClr val="tx1"/>
                          </a:solidFill>
                          <a:latin typeface="Calibri" pitchFamily="34" charset="0"/>
                          <a:ea typeface="宋体" pitchFamily="2" charset="-122"/>
                        </a:defRPr>
                      </a:lvl1pPr>
                      <a:lvl2pPr eaLnBrk="0" hangingPunct="0">
                        <a:spcBef>
                          <a:spcPct val="20000"/>
                        </a:spcBef>
                        <a:buFont typeface="Arial" pitchFamily="34" charset="0"/>
                        <a:defRPr sz="2400">
                          <a:solidFill>
                            <a:schemeClr val="tx1"/>
                          </a:solidFill>
                          <a:latin typeface="Calibri" pitchFamily="34" charset="0"/>
                          <a:ea typeface="宋体" pitchFamily="2" charset="-122"/>
                        </a:defRPr>
                      </a:lvl2pPr>
                      <a:lvl3pPr eaLnBrk="0" hangingPunct="0">
                        <a:spcBef>
                          <a:spcPct val="20000"/>
                        </a:spcBef>
                        <a:buFont typeface="Arial" pitchFamily="34" charset="0"/>
                        <a:defRPr sz="2000">
                          <a:solidFill>
                            <a:schemeClr val="tx1"/>
                          </a:solidFill>
                          <a:latin typeface="Calibri" pitchFamily="34" charset="0"/>
                          <a:ea typeface="宋体" pitchFamily="2" charset="-122"/>
                        </a:defRPr>
                      </a:lvl3pPr>
                      <a:lvl4pPr eaLnBrk="0" hangingPunct="0">
                        <a:spcBef>
                          <a:spcPct val="20000"/>
                        </a:spcBef>
                        <a:buFont typeface="Arial" pitchFamily="34" charset="0"/>
                        <a:defRPr>
                          <a:solidFill>
                            <a:schemeClr val="tx1"/>
                          </a:solidFill>
                          <a:latin typeface="Calibri" pitchFamily="34" charset="0"/>
                          <a:ea typeface="宋体" pitchFamily="2" charset="-122"/>
                        </a:defRPr>
                      </a:lvl4pPr>
                      <a:lvl5pPr eaLnBrk="0" hangingPunct="0">
                        <a:spcBef>
                          <a:spcPct val="20000"/>
                        </a:spcBef>
                        <a:buFont typeface="Arial" pitchFamily="34" charset="0"/>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endParaRPr kumimoji="0" lang="zh-CN" altLang="en-US" sz="2400" b="1" i="0" u="none" strike="noStrike" cap="none" normalizeH="0" baseline="0">
                        <a:ln>
                          <a:noFill/>
                        </a:ln>
                        <a:solidFill>
                          <a:schemeClr val="tx1"/>
                        </a:solidFill>
                        <a:effectLst/>
                        <a:latin typeface="Calibri" pitchFamily="34" charset="0"/>
                        <a:ea typeface="黑体" pitchFamily="49" charset="-122"/>
                      </a:endParaRPr>
                    </a:p>
                  </a:txBody>
                  <a:tcPr marL="67465" marR="67465"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宋体" pitchFamily="2" charset="-122"/>
                        </a:defRPr>
                      </a:lvl1pPr>
                      <a:lvl2pPr eaLnBrk="0" hangingPunct="0">
                        <a:spcBef>
                          <a:spcPct val="20000"/>
                        </a:spcBef>
                        <a:buFont typeface="Arial" pitchFamily="34" charset="0"/>
                        <a:defRPr sz="2400">
                          <a:solidFill>
                            <a:schemeClr val="tx1"/>
                          </a:solidFill>
                          <a:latin typeface="Calibri" pitchFamily="34" charset="0"/>
                          <a:ea typeface="宋体" pitchFamily="2" charset="-122"/>
                        </a:defRPr>
                      </a:lvl2pPr>
                      <a:lvl3pPr eaLnBrk="0" hangingPunct="0">
                        <a:spcBef>
                          <a:spcPct val="20000"/>
                        </a:spcBef>
                        <a:buFont typeface="Arial" pitchFamily="34" charset="0"/>
                        <a:defRPr sz="2000">
                          <a:solidFill>
                            <a:schemeClr val="tx1"/>
                          </a:solidFill>
                          <a:latin typeface="Calibri" pitchFamily="34" charset="0"/>
                          <a:ea typeface="宋体" pitchFamily="2" charset="-122"/>
                        </a:defRPr>
                      </a:lvl3pPr>
                      <a:lvl4pPr eaLnBrk="0" hangingPunct="0">
                        <a:spcBef>
                          <a:spcPct val="20000"/>
                        </a:spcBef>
                        <a:buFont typeface="Arial" pitchFamily="34" charset="0"/>
                        <a:defRPr>
                          <a:solidFill>
                            <a:schemeClr val="tx1"/>
                          </a:solidFill>
                          <a:latin typeface="Calibri" pitchFamily="34" charset="0"/>
                          <a:ea typeface="宋体" pitchFamily="2" charset="-122"/>
                        </a:defRPr>
                      </a:lvl4pPr>
                      <a:lvl5pPr eaLnBrk="0" hangingPunct="0">
                        <a:spcBef>
                          <a:spcPct val="20000"/>
                        </a:spcBef>
                        <a:buFont typeface="Arial" pitchFamily="34" charset="0"/>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endParaRPr kumimoji="0" lang="zh-CN" altLang="en-US" sz="2400" b="1" i="0" u="none" strike="noStrike" cap="none" normalizeH="0" baseline="0">
                        <a:ln>
                          <a:noFill/>
                        </a:ln>
                        <a:solidFill>
                          <a:schemeClr val="tx1"/>
                        </a:solidFill>
                        <a:effectLst/>
                        <a:latin typeface="Calibri" pitchFamily="34" charset="0"/>
                        <a:ea typeface="黑体" pitchFamily="49" charset="-122"/>
                      </a:endParaRPr>
                    </a:p>
                  </a:txBody>
                  <a:tcPr marL="67465" marR="67465"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宋体" pitchFamily="2" charset="-122"/>
                        </a:defRPr>
                      </a:lvl1pPr>
                      <a:lvl2pPr eaLnBrk="0" hangingPunct="0">
                        <a:spcBef>
                          <a:spcPct val="20000"/>
                        </a:spcBef>
                        <a:buFont typeface="Arial" pitchFamily="34" charset="0"/>
                        <a:defRPr sz="2400">
                          <a:solidFill>
                            <a:schemeClr val="tx1"/>
                          </a:solidFill>
                          <a:latin typeface="Calibri" pitchFamily="34" charset="0"/>
                          <a:ea typeface="宋体" pitchFamily="2" charset="-122"/>
                        </a:defRPr>
                      </a:lvl2pPr>
                      <a:lvl3pPr eaLnBrk="0" hangingPunct="0">
                        <a:spcBef>
                          <a:spcPct val="20000"/>
                        </a:spcBef>
                        <a:buFont typeface="Arial" pitchFamily="34" charset="0"/>
                        <a:defRPr sz="2000">
                          <a:solidFill>
                            <a:schemeClr val="tx1"/>
                          </a:solidFill>
                          <a:latin typeface="Calibri" pitchFamily="34" charset="0"/>
                          <a:ea typeface="宋体" pitchFamily="2" charset="-122"/>
                        </a:defRPr>
                      </a:lvl3pPr>
                      <a:lvl4pPr eaLnBrk="0" hangingPunct="0">
                        <a:spcBef>
                          <a:spcPct val="20000"/>
                        </a:spcBef>
                        <a:buFont typeface="Arial" pitchFamily="34" charset="0"/>
                        <a:defRPr>
                          <a:solidFill>
                            <a:schemeClr val="tx1"/>
                          </a:solidFill>
                          <a:latin typeface="Calibri" pitchFamily="34" charset="0"/>
                          <a:ea typeface="宋体" pitchFamily="2" charset="-122"/>
                        </a:defRPr>
                      </a:lvl4pPr>
                      <a:lvl5pPr eaLnBrk="0" hangingPunct="0">
                        <a:spcBef>
                          <a:spcPct val="20000"/>
                        </a:spcBef>
                        <a:buFont typeface="Arial" pitchFamily="34" charset="0"/>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endParaRPr kumimoji="0" lang="zh-CN" altLang="en-US" sz="2400" b="1" i="0" u="none" strike="noStrike" cap="none" normalizeH="0" baseline="0">
                        <a:ln>
                          <a:noFill/>
                        </a:ln>
                        <a:solidFill>
                          <a:schemeClr val="tx1"/>
                        </a:solidFill>
                        <a:effectLst/>
                        <a:latin typeface="Calibri" pitchFamily="34" charset="0"/>
                        <a:ea typeface="黑体" pitchFamily="49" charset="-122"/>
                      </a:endParaRPr>
                    </a:p>
                  </a:txBody>
                  <a:tcPr marL="67465" marR="67465"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宋体" pitchFamily="2" charset="-122"/>
                        </a:defRPr>
                      </a:lvl1pPr>
                      <a:lvl2pPr eaLnBrk="0" hangingPunct="0">
                        <a:spcBef>
                          <a:spcPct val="20000"/>
                        </a:spcBef>
                        <a:buFont typeface="Arial" pitchFamily="34" charset="0"/>
                        <a:defRPr sz="2400">
                          <a:solidFill>
                            <a:schemeClr val="tx1"/>
                          </a:solidFill>
                          <a:latin typeface="Calibri" pitchFamily="34" charset="0"/>
                          <a:ea typeface="宋体" pitchFamily="2" charset="-122"/>
                        </a:defRPr>
                      </a:lvl2pPr>
                      <a:lvl3pPr eaLnBrk="0" hangingPunct="0">
                        <a:spcBef>
                          <a:spcPct val="20000"/>
                        </a:spcBef>
                        <a:buFont typeface="Arial" pitchFamily="34" charset="0"/>
                        <a:defRPr sz="2000">
                          <a:solidFill>
                            <a:schemeClr val="tx1"/>
                          </a:solidFill>
                          <a:latin typeface="Calibri" pitchFamily="34" charset="0"/>
                          <a:ea typeface="宋体" pitchFamily="2" charset="-122"/>
                        </a:defRPr>
                      </a:lvl3pPr>
                      <a:lvl4pPr eaLnBrk="0" hangingPunct="0">
                        <a:spcBef>
                          <a:spcPct val="20000"/>
                        </a:spcBef>
                        <a:buFont typeface="Arial" pitchFamily="34" charset="0"/>
                        <a:defRPr>
                          <a:solidFill>
                            <a:schemeClr val="tx1"/>
                          </a:solidFill>
                          <a:latin typeface="Calibri" pitchFamily="34" charset="0"/>
                          <a:ea typeface="宋体" pitchFamily="2" charset="-122"/>
                        </a:defRPr>
                      </a:lvl4pPr>
                      <a:lvl5pPr eaLnBrk="0" hangingPunct="0">
                        <a:spcBef>
                          <a:spcPct val="20000"/>
                        </a:spcBef>
                        <a:buFont typeface="Arial" pitchFamily="34" charset="0"/>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CN" altLang="en-US" sz="1800" b="1" i="0" u="none" strike="noStrike" cap="none" normalizeH="0" baseline="0">
                          <a:ln>
                            <a:noFill/>
                          </a:ln>
                          <a:solidFill>
                            <a:schemeClr val="tx1"/>
                          </a:solidFill>
                          <a:effectLst/>
                          <a:latin typeface="Calibri" pitchFamily="34" charset="0"/>
                          <a:ea typeface="宋体" pitchFamily="2" charset="-122"/>
                        </a:rPr>
                        <a:t>多为发展中国家</a:t>
                      </a:r>
                    </a:p>
                  </a:txBody>
                  <a:tcPr marL="67465" marR="67465"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1499903">
                <a:tc>
                  <a:txBody>
                    <a:bodyPr/>
                    <a:lstStyle>
                      <a:lvl1pPr eaLnBrk="0" hangingPunct="0">
                        <a:spcBef>
                          <a:spcPct val="20000"/>
                        </a:spcBef>
                        <a:buFont typeface="Arial" pitchFamily="34" charset="0"/>
                        <a:defRPr sz="2800">
                          <a:solidFill>
                            <a:schemeClr val="tx1"/>
                          </a:solidFill>
                          <a:latin typeface="Calibri" pitchFamily="34" charset="0"/>
                          <a:ea typeface="宋体" pitchFamily="2" charset="-122"/>
                        </a:defRPr>
                      </a:lvl1pPr>
                      <a:lvl2pPr eaLnBrk="0" hangingPunct="0">
                        <a:spcBef>
                          <a:spcPct val="20000"/>
                        </a:spcBef>
                        <a:buFont typeface="Arial" pitchFamily="34" charset="0"/>
                        <a:defRPr sz="2400">
                          <a:solidFill>
                            <a:schemeClr val="tx1"/>
                          </a:solidFill>
                          <a:latin typeface="Calibri" pitchFamily="34" charset="0"/>
                          <a:ea typeface="宋体" pitchFamily="2" charset="-122"/>
                        </a:defRPr>
                      </a:lvl2pPr>
                      <a:lvl3pPr eaLnBrk="0" hangingPunct="0">
                        <a:spcBef>
                          <a:spcPct val="20000"/>
                        </a:spcBef>
                        <a:buFont typeface="Arial" pitchFamily="34" charset="0"/>
                        <a:defRPr sz="2000">
                          <a:solidFill>
                            <a:schemeClr val="tx1"/>
                          </a:solidFill>
                          <a:latin typeface="Calibri" pitchFamily="34" charset="0"/>
                          <a:ea typeface="宋体" pitchFamily="2" charset="-122"/>
                        </a:defRPr>
                      </a:lvl3pPr>
                      <a:lvl4pPr eaLnBrk="0" hangingPunct="0">
                        <a:spcBef>
                          <a:spcPct val="20000"/>
                        </a:spcBef>
                        <a:buFont typeface="Arial" pitchFamily="34" charset="0"/>
                        <a:defRPr>
                          <a:solidFill>
                            <a:schemeClr val="tx1"/>
                          </a:solidFill>
                          <a:latin typeface="Calibri" pitchFamily="34" charset="0"/>
                          <a:ea typeface="宋体" pitchFamily="2" charset="-122"/>
                        </a:defRPr>
                      </a:lvl4pPr>
                      <a:lvl5pPr eaLnBrk="0" hangingPunct="0">
                        <a:spcBef>
                          <a:spcPct val="20000"/>
                        </a:spcBef>
                        <a:buFont typeface="Arial" pitchFamily="34" charset="0"/>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CN" altLang="en-US" sz="2400" b="1" i="0" u="none" strike="noStrike" cap="none" normalizeH="0" baseline="0">
                          <a:ln>
                            <a:noFill/>
                          </a:ln>
                          <a:solidFill>
                            <a:schemeClr val="tx1"/>
                          </a:solidFill>
                          <a:effectLst/>
                          <a:latin typeface="Calibri" pitchFamily="34" charset="0"/>
                          <a:ea typeface="黑体" pitchFamily="49" charset="-122"/>
                        </a:rPr>
                        <a:t>合作程度</a:t>
                      </a:r>
                    </a:p>
                  </a:txBody>
                  <a:tcPr marL="67465" marR="67465"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lvl1pPr eaLnBrk="0" hangingPunct="0">
                        <a:spcBef>
                          <a:spcPct val="20000"/>
                        </a:spcBef>
                        <a:buFont typeface="Arial" pitchFamily="34" charset="0"/>
                        <a:defRPr sz="2800">
                          <a:solidFill>
                            <a:schemeClr val="tx1"/>
                          </a:solidFill>
                          <a:latin typeface="Calibri" pitchFamily="34" charset="0"/>
                          <a:ea typeface="宋体" pitchFamily="2" charset="-122"/>
                        </a:defRPr>
                      </a:lvl1pPr>
                      <a:lvl2pPr eaLnBrk="0" hangingPunct="0">
                        <a:spcBef>
                          <a:spcPct val="20000"/>
                        </a:spcBef>
                        <a:buFont typeface="Arial" pitchFamily="34" charset="0"/>
                        <a:defRPr sz="2400">
                          <a:solidFill>
                            <a:schemeClr val="tx1"/>
                          </a:solidFill>
                          <a:latin typeface="Calibri" pitchFamily="34" charset="0"/>
                          <a:ea typeface="宋体" pitchFamily="2" charset="-122"/>
                        </a:defRPr>
                      </a:lvl2pPr>
                      <a:lvl3pPr eaLnBrk="0" hangingPunct="0">
                        <a:spcBef>
                          <a:spcPct val="20000"/>
                        </a:spcBef>
                        <a:buFont typeface="Arial" pitchFamily="34" charset="0"/>
                        <a:defRPr sz="2000">
                          <a:solidFill>
                            <a:schemeClr val="tx1"/>
                          </a:solidFill>
                          <a:latin typeface="Calibri" pitchFamily="34" charset="0"/>
                          <a:ea typeface="宋体" pitchFamily="2" charset="-122"/>
                        </a:defRPr>
                      </a:lvl3pPr>
                      <a:lvl4pPr eaLnBrk="0" hangingPunct="0">
                        <a:spcBef>
                          <a:spcPct val="20000"/>
                        </a:spcBef>
                        <a:buFont typeface="Arial" pitchFamily="34" charset="0"/>
                        <a:defRPr>
                          <a:solidFill>
                            <a:schemeClr val="tx1"/>
                          </a:solidFill>
                          <a:latin typeface="Calibri" pitchFamily="34" charset="0"/>
                          <a:ea typeface="宋体" pitchFamily="2" charset="-122"/>
                        </a:defRPr>
                      </a:lvl4pPr>
                      <a:lvl5pPr eaLnBrk="0" hangingPunct="0">
                        <a:spcBef>
                          <a:spcPct val="20000"/>
                        </a:spcBef>
                        <a:buFont typeface="Arial" pitchFamily="34" charset="0"/>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endParaRPr kumimoji="0" lang="zh-CN" altLang="en-US" sz="2400" b="1" i="0" u="none" strike="noStrike" cap="none" normalizeH="0" baseline="0" dirty="0">
                        <a:ln>
                          <a:noFill/>
                        </a:ln>
                        <a:solidFill>
                          <a:schemeClr val="tx1"/>
                        </a:solidFill>
                        <a:effectLst/>
                        <a:latin typeface="Calibri" pitchFamily="34" charset="0"/>
                        <a:ea typeface="黑体" pitchFamily="49" charset="-122"/>
                      </a:endParaRPr>
                    </a:p>
                  </a:txBody>
                  <a:tcPr marL="67465" marR="67465"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宋体" pitchFamily="2" charset="-122"/>
                        </a:defRPr>
                      </a:lvl1pPr>
                      <a:lvl2pPr eaLnBrk="0" hangingPunct="0">
                        <a:spcBef>
                          <a:spcPct val="20000"/>
                        </a:spcBef>
                        <a:buFont typeface="Arial" pitchFamily="34" charset="0"/>
                        <a:defRPr sz="2400">
                          <a:solidFill>
                            <a:schemeClr val="tx1"/>
                          </a:solidFill>
                          <a:latin typeface="Calibri" pitchFamily="34" charset="0"/>
                          <a:ea typeface="宋体" pitchFamily="2" charset="-122"/>
                        </a:defRPr>
                      </a:lvl2pPr>
                      <a:lvl3pPr eaLnBrk="0" hangingPunct="0">
                        <a:spcBef>
                          <a:spcPct val="20000"/>
                        </a:spcBef>
                        <a:buFont typeface="Arial" pitchFamily="34" charset="0"/>
                        <a:defRPr sz="2000">
                          <a:solidFill>
                            <a:schemeClr val="tx1"/>
                          </a:solidFill>
                          <a:latin typeface="Calibri" pitchFamily="34" charset="0"/>
                          <a:ea typeface="宋体" pitchFamily="2" charset="-122"/>
                        </a:defRPr>
                      </a:lvl3pPr>
                      <a:lvl4pPr eaLnBrk="0" hangingPunct="0">
                        <a:spcBef>
                          <a:spcPct val="20000"/>
                        </a:spcBef>
                        <a:buFont typeface="Arial" pitchFamily="34" charset="0"/>
                        <a:defRPr>
                          <a:solidFill>
                            <a:schemeClr val="tx1"/>
                          </a:solidFill>
                          <a:latin typeface="Calibri" pitchFamily="34" charset="0"/>
                          <a:ea typeface="宋体" pitchFamily="2" charset="-122"/>
                        </a:defRPr>
                      </a:lvl4pPr>
                      <a:lvl5pPr eaLnBrk="0" hangingPunct="0">
                        <a:spcBef>
                          <a:spcPct val="20000"/>
                        </a:spcBef>
                        <a:buFont typeface="Arial" pitchFamily="34" charset="0"/>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endParaRPr kumimoji="0" lang="zh-CN" altLang="en-US" sz="2400" b="1" i="0" u="none" strike="noStrike" cap="none" normalizeH="0" baseline="0">
                        <a:ln>
                          <a:noFill/>
                        </a:ln>
                        <a:solidFill>
                          <a:schemeClr val="tx1"/>
                        </a:solidFill>
                        <a:effectLst/>
                        <a:latin typeface="Calibri" pitchFamily="34" charset="0"/>
                        <a:ea typeface="黑体" pitchFamily="49" charset="-122"/>
                      </a:endParaRPr>
                    </a:p>
                  </a:txBody>
                  <a:tcPr marL="67465" marR="67465"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宋体" pitchFamily="2" charset="-122"/>
                        </a:defRPr>
                      </a:lvl1pPr>
                      <a:lvl2pPr eaLnBrk="0" hangingPunct="0">
                        <a:spcBef>
                          <a:spcPct val="20000"/>
                        </a:spcBef>
                        <a:buFont typeface="Arial" pitchFamily="34" charset="0"/>
                        <a:defRPr sz="2400">
                          <a:solidFill>
                            <a:schemeClr val="tx1"/>
                          </a:solidFill>
                          <a:latin typeface="Calibri" pitchFamily="34" charset="0"/>
                          <a:ea typeface="宋体" pitchFamily="2" charset="-122"/>
                        </a:defRPr>
                      </a:lvl2pPr>
                      <a:lvl3pPr eaLnBrk="0" hangingPunct="0">
                        <a:spcBef>
                          <a:spcPct val="20000"/>
                        </a:spcBef>
                        <a:buFont typeface="Arial" pitchFamily="34" charset="0"/>
                        <a:defRPr sz="2000">
                          <a:solidFill>
                            <a:schemeClr val="tx1"/>
                          </a:solidFill>
                          <a:latin typeface="Calibri" pitchFamily="34" charset="0"/>
                          <a:ea typeface="宋体" pitchFamily="2" charset="-122"/>
                        </a:defRPr>
                      </a:lvl3pPr>
                      <a:lvl4pPr eaLnBrk="0" hangingPunct="0">
                        <a:spcBef>
                          <a:spcPct val="20000"/>
                        </a:spcBef>
                        <a:buFont typeface="Arial" pitchFamily="34" charset="0"/>
                        <a:defRPr>
                          <a:solidFill>
                            <a:schemeClr val="tx1"/>
                          </a:solidFill>
                          <a:latin typeface="Calibri" pitchFamily="34" charset="0"/>
                          <a:ea typeface="宋体" pitchFamily="2" charset="-122"/>
                        </a:defRPr>
                      </a:lvl4pPr>
                      <a:lvl5pPr eaLnBrk="0" hangingPunct="0">
                        <a:spcBef>
                          <a:spcPct val="20000"/>
                        </a:spcBef>
                        <a:buFont typeface="Arial" pitchFamily="34" charset="0"/>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endParaRPr kumimoji="0" lang="zh-CN" altLang="en-US" sz="2400" b="1" i="0" u="none" strike="noStrike" cap="none" normalizeH="0" baseline="0" dirty="0">
                        <a:ln>
                          <a:noFill/>
                        </a:ln>
                        <a:solidFill>
                          <a:schemeClr val="tx1"/>
                        </a:solidFill>
                        <a:effectLst/>
                        <a:latin typeface="Calibri" pitchFamily="34" charset="0"/>
                        <a:ea typeface="黑体" pitchFamily="49" charset="-122"/>
                      </a:endParaRPr>
                    </a:p>
                  </a:txBody>
                  <a:tcPr marL="67465" marR="67465"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宋体" pitchFamily="2" charset="-122"/>
                        </a:defRPr>
                      </a:lvl1pPr>
                      <a:lvl2pPr eaLnBrk="0" hangingPunct="0">
                        <a:spcBef>
                          <a:spcPct val="20000"/>
                        </a:spcBef>
                        <a:buFont typeface="Arial" pitchFamily="34" charset="0"/>
                        <a:defRPr sz="2400">
                          <a:solidFill>
                            <a:schemeClr val="tx1"/>
                          </a:solidFill>
                          <a:latin typeface="Calibri" pitchFamily="34" charset="0"/>
                          <a:ea typeface="宋体" pitchFamily="2" charset="-122"/>
                        </a:defRPr>
                      </a:lvl2pPr>
                      <a:lvl3pPr eaLnBrk="0" hangingPunct="0">
                        <a:spcBef>
                          <a:spcPct val="20000"/>
                        </a:spcBef>
                        <a:buFont typeface="Arial" pitchFamily="34" charset="0"/>
                        <a:defRPr sz="2000">
                          <a:solidFill>
                            <a:schemeClr val="tx1"/>
                          </a:solidFill>
                          <a:latin typeface="Calibri" pitchFamily="34" charset="0"/>
                          <a:ea typeface="宋体" pitchFamily="2" charset="-122"/>
                        </a:defRPr>
                      </a:lvl3pPr>
                      <a:lvl4pPr eaLnBrk="0" hangingPunct="0">
                        <a:spcBef>
                          <a:spcPct val="20000"/>
                        </a:spcBef>
                        <a:buFont typeface="Arial" pitchFamily="34" charset="0"/>
                        <a:defRPr>
                          <a:solidFill>
                            <a:schemeClr val="tx1"/>
                          </a:solidFill>
                          <a:latin typeface="Calibri" pitchFamily="34" charset="0"/>
                          <a:ea typeface="宋体" pitchFamily="2" charset="-122"/>
                        </a:defRPr>
                      </a:lvl4pPr>
                      <a:lvl5pPr eaLnBrk="0" hangingPunct="0">
                        <a:spcBef>
                          <a:spcPct val="20000"/>
                        </a:spcBef>
                        <a:buFont typeface="Arial" pitchFamily="34" charset="0"/>
                        <a:defRPr>
                          <a:solidFill>
                            <a:schemeClr val="tx1"/>
                          </a:solidFill>
                          <a:latin typeface="Calibri" pitchFamily="34" charset="0"/>
                          <a:ea typeface="宋体" pitchFamily="2" charset="-122"/>
                        </a:defRPr>
                      </a:lvl5pPr>
                      <a:lvl6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6pPr>
                      <a:lvl7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7pPr>
                      <a:lvl8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8pPr>
                      <a:lvl9pPr eaLnBrk="0" fontAlgn="base" hangingPunct="0">
                        <a:spcBef>
                          <a:spcPct val="20000"/>
                        </a:spcBef>
                        <a:spcAft>
                          <a:spcPct val="0"/>
                        </a:spcAft>
                        <a:buFont typeface="Arial" pitchFamily="34"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endParaRPr kumimoji="0" lang="zh-CN" altLang="en-US" sz="2400" b="1" i="0" u="none" strike="noStrike" cap="none" normalizeH="0" baseline="0" dirty="0">
                        <a:ln>
                          <a:noFill/>
                        </a:ln>
                        <a:solidFill>
                          <a:schemeClr val="tx1"/>
                        </a:solidFill>
                        <a:effectLst/>
                        <a:latin typeface="Calibri" pitchFamily="34" charset="0"/>
                        <a:ea typeface="黑体" pitchFamily="49" charset="-122"/>
                      </a:endParaRPr>
                    </a:p>
                  </a:txBody>
                  <a:tcPr marL="67465" marR="67465"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36904" name="Text Box 40"/>
          <p:cNvSpPr txBox="1">
            <a:spLocks noChangeArrowheads="1"/>
          </p:cNvSpPr>
          <p:nvPr/>
        </p:nvSpPr>
        <p:spPr bwMode="auto">
          <a:xfrm>
            <a:off x="3892507" y="2536825"/>
            <a:ext cx="806631" cy="461665"/>
          </a:xfrm>
          <a:prstGeom prst="rect">
            <a:avLst/>
          </a:prstGeom>
          <a:noFill/>
          <a:ln w="9525">
            <a:noFill/>
            <a:miter lim="800000"/>
            <a:headEnd/>
            <a:tailEnd/>
          </a:ln>
        </p:spPr>
        <p:txBody>
          <a:bodyPr wrap="none">
            <a:spAutoFit/>
          </a:bodyPr>
          <a:lstStyle/>
          <a:p>
            <a:pPr eaLnBrk="1" hangingPunct="1"/>
            <a:r>
              <a:rPr lang="en-US" altLang="zh-CN" sz="2400" b="1"/>
              <a:t>1994</a:t>
            </a:r>
          </a:p>
        </p:txBody>
      </p:sp>
      <p:sp>
        <p:nvSpPr>
          <p:cNvPr id="36905" name="Text Box 41"/>
          <p:cNvSpPr txBox="1">
            <a:spLocks noChangeArrowheads="1"/>
          </p:cNvSpPr>
          <p:nvPr/>
        </p:nvSpPr>
        <p:spPr bwMode="auto">
          <a:xfrm>
            <a:off x="2628722" y="2308226"/>
            <a:ext cx="184731" cy="369332"/>
          </a:xfrm>
          <a:prstGeom prst="rect">
            <a:avLst/>
          </a:prstGeom>
          <a:noFill/>
          <a:ln w="9525">
            <a:noFill/>
            <a:miter lim="800000"/>
            <a:headEnd/>
            <a:tailEnd/>
          </a:ln>
        </p:spPr>
        <p:txBody>
          <a:bodyPr wrap="none">
            <a:spAutoFit/>
          </a:bodyPr>
          <a:lstStyle/>
          <a:p>
            <a:pPr eaLnBrk="1" hangingPunct="1"/>
            <a:endParaRPr lang="zh-CN" altLang="en-US"/>
          </a:p>
        </p:txBody>
      </p:sp>
      <p:sp>
        <p:nvSpPr>
          <p:cNvPr id="36906" name="Text Box 42"/>
          <p:cNvSpPr txBox="1">
            <a:spLocks noChangeArrowheads="1"/>
          </p:cNvSpPr>
          <p:nvPr/>
        </p:nvSpPr>
        <p:spPr bwMode="auto">
          <a:xfrm>
            <a:off x="2063469" y="2536825"/>
            <a:ext cx="806631" cy="461665"/>
          </a:xfrm>
          <a:prstGeom prst="rect">
            <a:avLst/>
          </a:prstGeom>
          <a:noFill/>
          <a:ln w="9525">
            <a:noFill/>
            <a:miter lim="800000"/>
            <a:headEnd/>
            <a:tailEnd/>
          </a:ln>
        </p:spPr>
        <p:txBody>
          <a:bodyPr wrap="none">
            <a:spAutoFit/>
          </a:bodyPr>
          <a:lstStyle/>
          <a:p>
            <a:pPr eaLnBrk="1" hangingPunct="1"/>
            <a:r>
              <a:rPr lang="en-US" altLang="zh-CN" sz="2400" b="1"/>
              <a:t>1993</a:t>
            </a:r>
          </a:p>
        </p:txBody>
      </p:sp>
      <p:sp>
        <p:nvSpPr>
          <p:cNvPr id="36907" name="Text Box 43"/>
          <p:cNvSpPr txBox="1">
            <a:spLocks noChangeArrowheads="1"/>
          </p:cNvSpPr>
          <p:nvPr/>
        </p:nvSpPr>
        <p:spPr bwMode="auto">
          <a:xfrm>
            <a:off x="6026186" y="2536825"/>
            <a:ext cx="806631" cy="461665"/>
          </a:xfrm>
          <a:prstGeom prst="rect">
            <a:avLst/>
          </a:prstGeom>
          <a:noFill/>
          <a:ln w="9525">
            <a:noFill/>
            <a:miter lim="800000"/>
            <a:headEnd/>
            <a:tailEnd/>
          </a:ln>
        </p:spPr>
        <p:txBody>
          <a:bodyPr wrap="none">
            <a:spAutoFit/>
          </a:bodyPr>
          <a:lstStyle/>
          <a:p>
            <a:pPr eaLnBrk="1" hangingPunct="1"/>
            <a:r>
              <a:rPr lang="en-US" altLang="zh-CN" sz="2400" b="1"/>
              <a:t>1989</a:t>
            </a:r>
          </a:p>
        </p:txBody>
      </p:sp>
      <p:sp>
        <p:nvSpPr>
          <p:cNvPr id="75820" name="Text Box 44"/>
          <p:cNvSpPr txBox="1">
            <a:spLocks noChangeArrowheads="1"/>
          </p:cNvSpPr>
          <p:nvPr/>
        </p:nvSpPr>
        <p:spPr bwMode="auto">
          <a:xfrm>
            <a:off x="1571604" y="3786190"/>
            <a:ext cx="1964698" cy="1495794"/>
          </a:xfrm>
          <a:prstGeom prst="rect">
            <a:avLst/>
          </a:prstGeom>
          <a:noFill/>
          <a:ln w="9525">
            <a:noFill/>
            <a:miter lim="800000"/>
            <a:headEnd/>
            <a:tailEnd/>
          </a:ln>
        </p:spPr>
        <p:txBody>
          <a:bodyPr>
            <a:spAutoFit/>
          </a:bodyPr>
          <a:lstStyle/>
          <a:p>
            <a:pPr eaLnBrk="1" hangingPunct="1">
              <a:lnSpc>
                <a:spcPct val="95000"/>
              </a:lnSpc>
            </a:pPr>
            <a:r>
              <a:rPr lang="zh-CN" altLang="en-US" sz="2400" b="1" dirty="0">
                <a:solidFill>
                  <a:srgbClr val="0000CC"/>
                </a:solidFill>
                <a:latin typeface="黑体" pitchFamily="49" charset="-122"/>
                <a:ea typeface="黑体" pitchFamily="49" charset="-122"/>
              </a:rPr>
              <a:t>主要是发达国家；经、政、文相近；地域相连</a:t>
            </a:r>
          </a:p>
        </p:txBody>
      </p:sp>
      <p:sp>
        <p:nvSpPr>
          <p:cNvPr id="75821" name="Text Box 45"/>
          <p:cNvSpPr txBox="1">
            <a:spLocks noChangeArrowheads="1"/>
          </p:cNvSpPr>
          <p:nvPr/>
        </p:nvSpPr>
        <p:spPr bwMode="auto">
          <a:xfrm>
            <a:off x="3929058" y="3786190"/>
            <a:ext cx="1964699" cy="1495794"/>
          </a:xfrm>
          <a:prstGeom prst="rect">
            <a:avLst/>
          </a:prstGeom>
          <a:noFill/>
          <a:ln w="9525">
            <a:noFill/>
            <a:miter lim="800000"/>
            <a:headEnd/>
            <a:tailEnd/>
          </a:ln>
        </p:spPr>
        <p:txBody>
          <a:bodyPr>
            <a:spAutoFit/>
          </a:bodyPr>
          <a:lstStyle/>
          <a:p>
            <a:pPr eaLnBrk="1" hangingPunct="1">
              <a:lnSpc>
                <a:spcPct val="95000"/>
              </a:lnSpc>
            </a:pPr>
            <a:r>
              <a:rPr lang="zh-CN" altLang="en-US" sz="2400" b="1" dirty="0">
                <a:solidFill>
                  <a:srgbClr val="0000CC"/>
                </a:solidFill>
                <a:latin typeface="黑体" pitchFamily="49" charset="-122"/>
                <a:ea typeface="黑体" pitchFamily="49" charset="-122"/>
              </a:rPr>
              <a:t>发达国与发展中国家联合；地域相连</a:t>
            </a:r>
          </a:p>
        </p:txBody>
      </p:sp>
      <p:sp>
        <p:nvSpPr>
          <p:cNvPr id="75822" name="Text Box 46"/>
          <p:cNvSpPr txBox="1">
            <a:spLocks noChangeArrowheads="1"/>
          </p:cNvSpPr>
          <p:nvPr/>
        </p:nvSpPr>
        <p:spPr bwMode="auto">
          <a:xfrm>
            <a:off x="6072198" y="3714752"/>
            <a:ext cx="1881399" cy="1495794"/>
          </a:xfrm>
          <a:prstGeom prst="rect">
            <a:avLst/>
          </a:prstGeom>
          <a:noFill/>
          <a:ln w="9525">
            <a:noFill/>
            <a:miter lim="800000"/>
            <a:headEnd/>
            <a:tailEnd/>
          </a:ln>
        </p:spPr>
        <p:txBody>
          <a:bodyPr>
            <a:spAutoFit/>
          </a:bodyPr>
          <a:lstStyle/>
          <a:p>
            <a:pPr eaLnBrk="1" hangingPunct="1">
              <a:lnSpc>
                <a:spcPct val="95000"/>
              </a:lnSpc>
            </a:pPr>
            <a:r>
              <a:rPr lang="zh-CN" altLang="en-US" sz="2400" b="1" dirty="0">
                <a:solidFill>
                  <a:srgbClr val="0000CC"/>
                </a:solidFill>
                <a:latin typeface="黑体" pitchFamily="49" charset="-122"/>
                <a:ea typeface="黑体" pitchFamily="49" charset="-122"/>
              </a:rPr>
              <a:t>各方面差异较大；分布广、地域不相连</a:t>
            </a:r>
          </a:p>
        </p:txBody>
      </p:sp>
      <p:sp>
        <p:nvSpPr>
          <p:cNvPr id="75823" name="Text Box 47"/>
          <p:cNvSpPr txBox="1">
            <a:spLocks noChangeArrowheads="1"/>
          </p:cNvSpPr>
          <p:nvPr/>
        </p:nvSpPr>
        <p:spPr bwMode="auto">
          <a:xfrm>
            <a:off x="1500166" y="5500702"/>
            <a:ext cx="2713212" cy="1135063"/>
          </a:xfrm>
          <a:prstGeom prst="rect">
            <a:avLst/>
          </a:prstGeom>
          <a:noFill/>
          <a:ln w="9525">
            <a:noFill/>
            <a:miter lim="800000"/>
            <a:headEnd/>
            <a:tailEnd/>
          </a:ln>
        </p:spPr>
        <p:txBody>
          <a:bodyPr>
            <a:spAutoFit/>
          </a:bodyPr>
          <a:lstStyle/>
          <a:p>
            <a:pPr eaLnBrk="1" hangingPunct="1">
              <a:lnSpc>
                <a:spcPct val="95000"/>
              </a:lnSpc>
            </a:pPr>
            <a:r>
              <a:rPr lang="zh-CN" altLang="en-US" sz="2400" b="1" dirty="0">
                <a:solidFill>
                  <a:srgbClr val="0000CC"/>
                </a:solidFill>
                <a:latin typeface="黑体" pitchFamily="49" charset="-122"/>
                <a:ea typeface="黑体" pitchFamily="49" charset="-122"/>
              </a:rPr>
              <a:t>合作程度很高，</a:t>
            </a:r>
          </a:p>
          <a:p>
            <a:pPr eaLnBrk="1" hangingPunct="1">
              <a:lnSpc>
                <a:spcPct val="95000"/>
              </a:lnSpc>
            </a:pPr>
            <a:r>
              <a:rPr lang="zh-CN" altLang="en-US" sz="2400" b="1" dirty="0">
                <a:solidFill>
                  <a:srgbClr val="0000CC"/>
                </a:solidFill>
                <a:latin typeface="黑体" pitchFamily="49" charset="-122"/>
                <a:ea typeface="黑体" pitchFamily="49" charset="-122"/>
              </a:rPr>
              <a:t>形成了超越国</a:t>
            </a:r>
          </a:p>
          <a:p>
            <a:pPr eaLnBrk="1" hangingPunct="1">
              <a:lnSpc>
                <a:spcPct val="95000"/>
              </a:lnSpc>
            </a:pPr>
            <a:r>
              <a:rPr lang="zh-CN" altLang="en-US" sz="2400" b="1" dirty="0">
                <a:solidFill>
                  <a:srgbClr val="0000CC"/>
                </a:solidFill>
                <a:latin typeface="黑体" pitchFamily="49" charset="-122"/>
                <a:ea typeface="黑体" pitchFamily="49" charset="-122"/>
              </a:rPr>
              <a:t>家的权力机构</a:t>
            </a:r>
          </a:p>
        </p:txBody>
      </p:sp>
      <p:sp>
        <p:nvSpPr>
          <p:cNvPr id="75824" name="Text Box 48"/>
          <p:cNvSpPr txBox="1">
            <a:spLocks noChangeArrowheads="1"/>
          </p:cNvSpPr>
          <p:nvPr/>
        </p:nvSpPr>
        <p:spPr bwMode="auto">
          <a:xfrm>
            <a:off x="3857620" y="5429264"/>
            <a:ext cx="2143140" cy="1144929"/>
          </a:xfrm>
          <a:prstGeom prst="rect">
            <a:avLst/>
          </a:prstGeom>
          <a:noFill/>
          <a:ln w="9525">
            <a:noFill/>
            <a:miter lim="800000"/>
            <a:headEnd/>
            <a:tailEnd/>
          </a:ln>
        </p:spPr>
        <p:txBody>
          <a:bodyPr wrap="square">
            <a:spAutoFit/>
          </a:bodyPr>
          <a:lstStyle/>
          <a:p>
            <a:pPr eaLnBrk="1" hangingPunct="1">
              <a:lnSpc>
                <a:spcPct val="95000"/>
              </a:lnSpc>
            </a:pPr>
            <a:r>
              <a:rPr lang="zh-CN" altLang="en-US" sz="2400" b="1" dirty="0">
                <a:solidFill>
                  <a:srgbClr val="0000CC"/>
                </a:solidFill>
                <a:latin typeface="黑体" pitchFamily="49" charset="-122"/>
                <a:ea typeface="黑体" pitchFamily="49" charset="-122"/>
              </a:rPr>
              <a:t>合作程度较高，</a:t>
            </a:r>
          </a:p>
          <a:p>
            <a:pPr eaLnBrk="1" hangingPunct="1">
              <a:lnSpc>
                <a:spcPct val="95000"/>
              </a:lnSpc>
            </a:pPr>
            <a:r>
              <a:rPr lang="zh-CN" altLang="en-US" sz="2400" b="1" dirty="0">
                <a:solidFill>
                  <a:srgbClr val="0000CC"/>
                </a:solidFill>
                <a:latin typeface="黑体" pitchFamily="49" charset="-122"/>
                <a:ea typeface="黑体" pitchFamily="49" charset="-122"/>
              </a:rPr>
              <a:t>但未形成超越</a:t>
            </a:r>
          </a:p>
          <a:p>
            <a:pPr eaLnBrk="1" hangingPunct="1">
              <a:lnSpc>
                <a:spcPct val="95000"/>
              </a:lnSpc>
            </a:pPr>
            <a:r>
              <a:rPr lang="zh-CN" altLang="en-US" sz="2400" b="1" dirty="0">
                <a:solidFill>
                  <a:srgbClr val="0000CC"/>
                </a:solidFill>
                <a:latin typeface="黑体" pitchFamily="49" charset="-122"/>
                <a:ea typeface="黑体" pitchFamily="49" charset="-122"/>
              </a:rPr>
              <a:t>国家权力机构               </a:t>
            </a:r>
          </a:p>
        </p:txBody>
      </p:sp>
      <p:sp>
        <p:nvSpPr>
          <p:cNvPr id="75825" name="Text Box 49"/>
          <p:cNvSpPr txBox="1">
            <a:spLocks noChangeArrowheads="1"/>
          </p:cNvSpPr>
          <p:nvPr/>
        </p:nvSpPr>
        <p:spPr bwMode="auto">
          <a:xfrm>
            <a:off x="6072199" y="5357826"/>
            <a:ext cx="2143140" cy="1144929"/>
          </a:xfrm>
          <a:prstGeom prst="rect">
            <a:avLst/>
          </a:prstGeom>
          <a:noFill/>
          <a:ln w="9525">
            <a:noFill/>
            <a:miter lim="800000"/>
            <a:headEnd/>
            <a:tailEnd/>
          </a:ln>
        </p:spPr>
        <p:txBody>
          <a:bodyPr wrap="square">
            <a:spAutoFit/>
          </a:bodyPr>
          <a:lstStyle/>
          <a:p>
            <a:pPr eaLnBrk="1" hangingPunct="1">
              <a:lnSpc>
                <a:spcPct val="95000"/>
              </a:lnSpc>
            </a:pPr>
            <a:r>
              <a:rPr lang="zh-CN" altLang="en-US" sz="2400" b="1" dirty="0">
                <a:solidFill>
                  <a:srgbClr val="0000CC"/>
                </a:solidFill>
                <a:latin typeface="黑体" pitchFamily="49" charset="-122"/>
                <a:ea typeface="黑体" pitchFamily="49" charset="-122"/>
              </a:rPr>
              <a:t>合作程度较低，</a:t>
            </a:r>
          </a:p>
          <a:p>
            <a:pPr eaLnBrk="1" hangingPunct="1">
              <a:lnSpc>
                <a:spcPct val="95000"/>
              </a:lnSpc>
            </a:pPr>
            <a:r>
              <a:rPr lang="zh-CN" altLang="en-US" sz="2400" b="1" dirty="0">
                <a:solidFill>
                  <a:srgbClr val="0000CC"/>
                </a:solidFill>
                <a:latin typeface="黑体" pitchFamily="49" charset="-122"/>
                <a:ea typeface="黑体" pitchFamily="49" charset="-122"/>
              </a:rPr>
              <a:t>属松散性组织</a:t>
            </a:r>
            <a:r>
              <a:rPr lang="en-US" altLang="zh-CN" sz="2400" b="1" dirty="0">
                <a:solidFill>
                  <a:srgbClr val="0000CC"/>
                </a:solidFill>
                <a:latin typeface="黑体" pitchFamily="49" charset="-122"/>
                <a:ea typeface="黑体" pitchFamily="49" charset="-122"/>
              </a:rPr>
              <a:t>.</a:t>
            </a:r>
          </a:p>
          <a:p>
            <a:pPr eaLnBrk="1" hangingPunct="1">
              <a:lnSpc>
                <a:spcPct val="95000"/>
              </a:lnSpc>
            </a:pPr>
            <a:r>
              <a:rPr lang="zh-CN" altLang="en-US" sz="2400" b="1" dirty="0">
                <a:solidFill>
                  <a:srgbClr val="0000CC"/>
                </a:solidFill>
                <a:latin typeface="黑体" pitchFamily="49" charset="-122"/>
                <a:ea typeface="黑体" pitchFamily="49" charset="-122"/>
              </a:rPr>
              <a:t>缺少约束力</a:t>
            </a:r>
          </a:p>
        </p:txBody>
      </p:sp>
      <p:sp>
        <p:nvSpPr>
          <p:cNvPr id="36914" name="Line 50"/>
          <p:cNvSpPr>
            <a:spLocks noChangeShapeType="1"/>
          </p:cNvSpPr>
          <p:nvPr/>
        </p:nvSpPr>
        <p:spPr bwMode="auto">
          <a:xfrm>
            <a:off x="8215338" y="5429264"/>
            <a:ext cx="702103" cy="1223962"/>
          </a:xfrm>
          <a:prstGeom prst="line">
            <a:avLst/>
          </a:prstGeom>
          <a:noFill/>
          <a:ln w="9525">
            <a:solidFill>
              <a:schemeClr val="tx1"/>
            </a:solidFill>
            <a:round/>
            <a:headEnd/>
            <a:tailEnd/>
          </a:ln>
        </p:spPr>
        <p:txBody>
          <a:bodyPr/>
          <a:lstStyle/>
          <a:p>
            <a:endParaRPr lang="zh-CN" altLang="en-US"/>
          </a:p>
        </p:txBody>
      </p:sp>
      <p:sp>
        <p:nvSpPr>
          <p:cNvPr id="75827" name="Text Box 51"/>
          <p:cNvSpPr txBox="1">
            <a:spLocks noChangeArrowheads="1"/>
          </p:cNvSpPr>
          <p:nvPr/>
        </p:nvSpPr>
        <p:spPr bwMode="auto">
          <a:xfrm>
            <a:off x="0" y="428604"/>
            <a:ext cx="1643042" cy="579437"/>
          </a:xfrm>
          <a:prstGeom prst="rect">
            <a:avLst/>
          </a:prstGeom>
          <a:noFill/>
          <a:ln>
            <a:noFill/>
          </a:ln>
          <a:effectLst/>
          <a:extLst>
            <a:ext uri="{909E8E84-426E-40DD-AFC4-6F175D3DCCD1}"/>
            <a:ext uri="{91240B29-F687-4F45-9708-019B960494DF}"/>
            <a:ext uri="{AF507438-7753-43E0-B8FC-AC1667EBCBE1}"/>
          </a:extLst>
        </p:spPr>
        <p:txBody>
          <a:bodyPr wrap="square">
            <a:spAutoFit/>
          </a:bodyPr>
          <a:lstStyle/>
          <a:p>
            <a:pPr eaLnBrk="1" hangingPunct="1">
              <a:defRPr/>
            </a:pPr>
            <a:r>
              <a:rPr lang="en-US" altLang="zh-CN" sz="3200" b="1" i="1" dirty="0">
                <a:solidFill>
                  <a:srgbClr val="9900CC"/>
                </a:solidFill>
                <a:effectLst>
                  <a:outerShdw blurRad="38100" dist="38100" dir="2700000" algn="tl">
                    <a:srgbClr val="C0C0C0"/>
                  </a:outerShdw>
                </a:effectLst>
                <a:latin typeface="黑体" pitchFamily="49" charset="-122"/>
                <a:ea typeface="隶书" pitchFamily="49" charset="-122"/>
              </a:rPr>
              <a:t>【</a:t>
            </a:r>
            <a:r>
              <a:rPr lang="zh-CN" altLang="en-US" sz="3200" b="1" i="1" dirty="0">
                <a:solidFill>
                  <a:srgbClr val="9900CC"/>
                </a:solidFill>
                <a:effectLst>
                  <a:outerShdw blurRad="38100" dist="38100" dir="2700000" algn="tl">
                    <a:srgbClr val="C0C0C0"/>
                  </a:outerShdw>
                </a:effectLst>
                <a:ea typeface="隶书" pitchFamily="49" charset="-122"/>
              </a:rPr>
              <a:t>小结</a:t>
            </a:r>
            <a:r>
              <a:rPr lang="en-US" altLang="zh-CN" sz="3200" b="1" i="1" dirty="0">
                <a:solidFill>
                  <a:srgbClr val="9900CC"/>
                </a:solidFill>
                <a:effectLst>
                  <a:outerShdw blurRad="38100" dist="38100" dir="2700000" algn="tl">
                    <a:srgbClr val="C0C0C0"/>
                  </a:outerShdw>
                </a:effectLst>
                <a:latin typeface="黑体" pitchFamily="49" charset="-122"/>
                <a:ea typeface="隶书" pitchFamily="49" charset="-122"/>
              </a:rPr>
              <a:t>】</a:t>
            </a:r>
          </a:p>
        </p:txBody>
      </p:sp>
      <p:sp>
        <p:nvSpPr>
          <p:cNvPr id="75828" name="Text Box 52"/>
          <p:cNvSpPr txBox="1">
            <a:spLocks noChangeArrowheads="1"/>
          </p:cNvSpPr>
          <p:nvPr/>
        </p:nvSpPr>
        <p:spPr bwMode="auto">
          <a:xfrm>
            <a:off x="1785919" y="500042"/>
            <a:ext cx="6429420" cy="523220"/>
          </a:xfrm>
          <a:prstGeom prst="rect">
            <a:avLst/>
          </a:prstGeom>
          <a:noFill/>
          <a:ln>
            <a:noFill/>
          </a:ln>
          <a:effectLst/>
          <a:extLst>
            <a:ext uri="{909E8E84-426E-40DD-AFC4-6F175D3DCCD1}"/>
            <a:ext uri="{91240B29-F687-4F45-9708-019B960494DF}"/>
            <a:ext uri="{AF507438-7753-43E0-B8FC-AC1667EBCBE1}"/>
          </a:extLst>
        </p:spPr>
        <p:txBody>
          <a:bodyPr wrap="square">
            <a:spAutoFit/>
          </a:bodyPr>
          <a:lstStyle/>
          <a:p>
            <a:pPr eaLnBrk="1" hangingPunct="1">
              <a:defRPr/>
            </a:pPr>
            <a:r>
              <a:rPr lang="zh-CN" altLang="en-US" sz="2800" b="1" dirty="0" smtClean="0">
                <a:solidFill>
                  <a:srgbClr val="FF0000"/>
                </a:solidFill>
                <a:effectLst>
                  <a:outerShdw blurRad="38100" dist="38100" dir="2700000" algn="tl">
                    <a:srgbClr val="C0C0C0"/>
                  </a:outerShdw>
                </a:effectLst>
                <a:latin typeface="黑体" pitchFamily="49" charset="-122"/>
                <a:ea typeface="黑体" pitchFamily="49" charset="-122"/>
              </a:rPr>
              <a:t>世界</a:t>
            </a:r>
            <a:r>
              <a:rPr lang="zh-CN" altLang="en-US" sz="2800" b="1" dirty="0">
                <a:solidFill>
                  <a:srgbClr val="FF0000"/>
                </a:solidFill>
                <a:effectLst>
                  <a:outerShdw blurRad="38100" dist="38100" dir="2700000" algn="tl">
                    <a:srgbClr val="C0C0C0"/>
                  </a:outerShdw>
                </a:effectLst>
                <a:latin typeface="黑体" pitchFamily="49" charset="-122"/>
                <a:ea typeface="黑体" pitchFamily="49" charset="-122"/>
              </a:rPr>
              <a:t>三大区域经济组织的比较</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5820"/>
                                        </p:tgtEl>
                                        <p:attrNameLst>
                                          <p:attrName>style.visibility</p:attrName>
                                        </p:attrNameLst>
                                      </p:cBhvr>
                                      <p:to>
                                        <p:strVal val="visible"/>
                                      </p:to>
                                    </p:set>
                                    <p:anim calcmode="lin" valueType="num">
                                      <p:cBhvr>
                                        <p:cTn id="7" dur="1000" fill="hold"/>
                                        <p:tgtEl>
                                          <p:spTgt spid="75820"/>
                                        </p:tgtEl>
                                        <p:attrNameLst>
                                          <p:attrName>ppt_w</p:attrName>
                                        </p:attrNameLst>
                                      </p:cBhvr>
                                      <p:tavLst>
                                        <p:tav tm="0">
                                          <p:val>
                                            <p:strVal val="#ppt_w+.3"/>
                                          </p:val>
                                        </p:tav>
                                        <p:tav tm="100000">
                                          <p:val>
                                            <p:strVal val="#ppt_w"/>
                                          </p:val>
                                        </p:tav>
                                      </p:tavLst>
                                    </p:anim>
                                    <p:anim calcmode="lin" valueType="num">
                                      <p:cBhvr>
                                        <p:cTn id="8" dur="1000" fill="hold"/>
                                        <p:tgtEl>
                                          <p:spTgt spid="75820"/>
                                        </p:tgtEl>
                                        <p:attrNameLst>
                                          <p:attrName>ppt_h</p:attrName>
                                        </p:attrNameLst>
                                      </p:cBhvr>
                                      <p:tavLst>
                                        <p:tav tm="0">
                                          <p:val>
                                            <p:strVal val="#ppt_h"/>
                                          </p:val>
                                        </p:tav>
                                        <p:tav tm="100000">
                                          <p:val>
                                            <p:strVal val="#ppt_h"/>
                                          </p:val>
                                        </p:tav>
                                      </p:tavLst>
                                    </p:anim>
                                    <p:animEffect transition="in" filter="fade">
                                      <p:cBhvr>
                                        <p:cTn id="9" dur="1000"/>
                                        <p:tgtEl>
                                          <p:spTgt spid="7582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75821"/>
                                        </p:tgtEl>
                                        <p:attrNameLst>
                                          <p:attrName>style.visibility</p:attrName>
                                        </p:attrNameLst>
                                      </p:cBhvr>
                                      <p:to>
                                        <p:strVal val="visible"/>
                                      </p:to>
                                    </p:set>
                                    <p:anim calcmode="lin" valueType="num">
                                      <p:cBhvr>
                                        <p:cTn id="14" dur="1000" fill="hold"/>
                                        <p:tgtEl>
                                          <p:spTgt spid="75821"/>
                                        </p:tgtEl>
                                        <p:attrNameLst>
                                          <p:attrName>ppt_w</p:attrName>
                                        </p:attrNameLst>
                                      </p:cBhvr>
                                      <p:tavLst>
                                        <p:tav tm="0">
                                          <p:val>
                                            <p:strVal val="#ppt_w+.3"/>
                                          </p:val>
                                        </p:tav>
                                        <p:tav tm="100000">
                                          <p:val>
                                            <p:strVal val="#ppt_w"/>
                                          </p:val>
                                        </p:tav>
                                      </p:tavLst>
                                    </p:anim>
                                    <p:anim calcmode="lin" valueType="num">
                                      <p:cBhvr>
                                        <p:cTn id="15" dur="1000" fill="hold"/>
                                        <p:tgtEl>
                                          <p:spTgt spid="75821"/>
                                        </p:tgtEl>
                                        <p:attrNameLst>
                                          <p:attrName>ppt_h</p:attrName>
                                        </p:attrNameLst>
                                      </p:cBhvr>
                                      <p:tavLst>
                                        <p:tav tm="0">
                                          <p:val>
                                            <p:strVal val="#ppt_h"/>
                                          </p:val>
                                        </p:tav>
                                        <p:tav tm="100000">
                                          <p:val>
                                            <p:strVal val="#ppt_h"/>
                                          </p:val>
                                        </p:tav>
                                      </p:tavLst>
                                    </p:anim>
                                    <p:animEffect transition="in" filter="fade">
                                      <p:cBhvr>
                                        <p:cTn id="16" dur="1000"/>
                                        <p:tgtEl>
                                          <p:spTgt spid="7582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75822"/>
                                        </p:tgtEl>
                                        <p:attrNameLst>
                                          <p:attrName>style.visibility</p:attrName>
                                        </p:attrNameLst>
                                      </p:cBhvr>
                                      <p:to>
                                        <p:strVal val="visible"/>
                                      </p:to>
                                    </p:set>
                                    <p:anim calcmode="lin" valueType="num">
                                      <p:cBhvr>
                                        <p:cTn id="21" dur="1000" fill="hold"/>
                                        <p:tgtEl>
                                          <p:spTgt spid="75822"/>
                                        </p:tgtEl>
                                        <p:attrNameLst>
                                          <p:attrName>ppt_w</p:attrName>
                                        </p:attrNameLst>
                                      </p:cBhvr>
                                      <p:tavLst>
                                        <p:tav tm="0">
                                          <p:val>
                                            <p:strVal val="#ppt_w+.3"/>
                                          </p:val>
                                        </p:tav>
                                        <p:tav tm="100000">
                                          <p:val>
                                            <p:strVal val="#ppt_w"/>
                                          </p:val>
                                        </p:tav>
                                      </p:tavLst>
                                    </p:anim>
                                    <p:anim calcmode="lin" valueType="num">
                                      <p:cBhvr>
                                        <p:cTn id="22" dur="1000" fill="hold"/>
                                        <p:tgtEl>
                                          <p:spTgt spid="75822"/>
                                        </p:tgtEl>
                                        <p:attrNameLst>
                                          <p:attrName>ppt_h</p:attrName>
                                        </p:attrNameLst>
                                      </p:cBhvr>
                                      <p:tavLst>
                                        <p:tav tm="0">
                                          <p:val>
                                            <p:strVal val="#ppt_h"/>
                                          </p:val>
                                        </p:tav>
                                        <p:tav tm="100000">
                                          <p:val>
                                            <p:strVal val="#ppt_h"/>
                                          </p:val>
                                        </p:tav>
                                      </p:tavLst>
                                    </p:anim>
                                    <p:animEffect transition="in" filter="fade">
                                      <p:cBhvr>
                                        <p:cTn id="23" dur="1000"/>
                                        <p:tgtEl>
                                          <p:spTgt spid="7582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75823"/>
                                        </p:tgtEl>
                                        <p:attrNameLst>
                                          <p:attrName>style.visibility</p:attrName>
                                        </p:attrNameLst>
                                      </p:cBhvr>
                                      <p:to>
                                        <p:strVal val="visible"/>
                                      </p:to>
                                    </p:set>
                                    <p:anim calcmode="lin" valueType="num">
                                      <p:cBhvr>
                                        <p:cTn id="28" dur="1000" fill="hold"/>
                                        <p:tgtEl>
                                          <p:spTgt spid="75823"/>
                                        </p:tgtEl>
                                        <p:attrNameLst>
                                          <p:attrName>ppt_w</p:attrName>
                                        </p:attrNameLst>
                                      </p:cBhvr>
                                      <p:tavLst>
                                        <p:tav tm="0">
                                          <p:val>
                                            <p:strVal val="#ppt_w+.3"/>
                                          </p:val>
                                        </p:tav>
                                        <p:tav tm="100000">
                                          <p:val>
                                            <p:strVal val="#ppt_w"/>
                                          </p:val>
                                        </p:tav>
                                      </p:tavLst>
                                    </p:anim>
                                    <p:anim calcmode="lin" valueType="num">
                                      <p:cBhvr>
                                        <p:cTn id="29" dur="1000" fill="hold"/>
                                        <p:tgtEl>
                                          <p:spTgt spid="75823"/>
                                        </p:tgtEl>
                                        <p:attrNameLst>
                                          <p:attrName>ppt_h</p:attrName>
                                        </p:attrNameLst>
                                      </p:cBhvr>
                                      <p:tavLst>
                                        <p:tav tm="0">
                                          <p:val>
                                            <p:strVal val="#ppt_h"/>
                                          </p:val>
                                        </p:tav>
                                        <p:tav tm="100000">
                                          <p:val>
                                            <p:strVal val="#ppt_h"/>
                                          </p:val>
                                        </p:tav>
                                      </p:tavLst>
                                    </p:anim>
                                    <p:animEffect transition="in" filter="fade">
                                      <p:cBhvr>
                                        <p:cTn id="30" dur="1000"/>
                                        <p:tgtEl>
                                          <p:spTgt spid="7582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75824"/>
                                        </p:tgtEl>
                                        <p:attrNameLst>
                                          <p:attrName>style.visibility</p:attrName>
                                        </p:attrNameLst>
                                      </p:cBhvr>
                                      <p:to>
                                        <p:strVal val="visible"/>
                                      </p:to>
                                    </p:set>
                                    <p:anim calcmode="lin" valueType="num">
                                      <p:cBhvr>
                                        <p:cTn id="35" dur="1000" fill="hold"/>
                                        <p:tgtEl>
                                          <p:spTgt spid="75824"/>
                                        </p:tgtEl>
                                        <p:attrNameLst>
                                          <p:attrName>ppt_w</p:attrName>
                                        </p:attrNameLst>
                                      </p:cBhvr>
                                      <p:tavLst>
                                        <p:tav tm="0">
                                          <p:val>
                                            <p:strVal val="#ppt_w+.3"/>
                                          </p:val>
                                        </p:tav>
                                        <p:tav tm="100000">
                                          <p:val>
                                            <p:strVal val="#ppt_w"/>
                                          </p:val>
                                        </p:tav>
                                      </p:tavLst>
                                    </p:anim>
                                    <p:anim calcmode="lin" valueType="num">
                                      <p:cBhvr>
                                        <p:cTn id="36" dur="1000" fill="hold"/>
                                        <p:tgtEl>
                                          <p:spTgt spid="75824"/>
                                        </p:tgtEl>
                                        <p:attrNameLst>
                                          <p:attrName>ppt_h</p:attrName>
                                        </p:attrNameLst>
                                      </p:cBhvr>
                                      <p:tavLst>
                                        <p:tav tm="0">
                                          <p:val>
                                            <p:strVal val="#ppt_h"/>
                                          </p:val>
                                        </p:tav>
                                        <p:tav tm="100000">
                                          <p:val>
                                            <p:strVal val="#ppt_h"/>
                                          </p:val>
                                        </p:tav>
                                      </p:tavLst>
                                    </p:anim>
                                    <p:animEffect transition="in" filter="fade">
                                      <p:cBhvr>
                                        <p:cTn id="37" dur="1000"/>
                                        <p:tgtEl>
                                          <p:spTgt spid="7582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75825"/>
                                        </p:tgtEl>
                                        <p:attrNameLst>
                                          <p:attrName>style.visibility</p:attrName>
                                        </p:attrNameLst>
                                      </p:cBhvr>
                                      <p:to>
                                        <p:strVal val="visible"/>
                                      </p:to>
                                    </p:set>
                                    <p:anim calcmode="lin" valueType="num">
                                      <p:cBhvr>
                                        <p:cTn id="42" dur="1000" fill="hold"/>
                                        <p:tgtEl>
                                          <p:spTgt spid="75825"/>
                                        </p:tgtEl>
                                        <p:attrNameLst>
                                          <p:attrName>ppt_w</p:attrName>
                                        </p:attrNameLst>
                                      </p:cBhvr>
                                      <p:tavLst>
                                        <p:tav tm="0">
                                          <p:val>
                                            <p:strVal val="#ppt_w+.3"/>
                                          </p:val>
                                        </p:tav>
                                        <p:tav tm="100000">
                                          <p:val>
                                            <p:strVal val="#ppt_w"/>
                                          </p:val>
                                        </p:tav>
                                      </p:tavLst>
                                    </p:anim>
                                    <p:anim calcmode="lin" valueType="num">
                                      <p:cBhvr>
                                        <p:cTn id="43" dur="1000" fill="hold"/>
                                        <p:tgtEl>
                                          <p:spTgt spid="75825"/>
                                        </p:tgtEl>
                                        <p:attrNameLst>
                                          <p:attrName>ppt_h</p:attrName>
                                        </p:attrNameLst>
                                      </p:cBhvr>
                                      <p:tavLst>
                                        <p:tav tm="0">
                                          <p:val>
                                            <p:strVal val="#ppt_h"/>
                                          </p:val>
                                        </p:tav>
                                        <p:tav tm="100000">
                                          <p:val>
                                            <p:strVal val="#ppt_h"/>
                                          </p:val>
                                        </p:tav>
                                      </p:tavLst>
                                    </p:anim>
                                    <p:animEffect transition="in" filter="fade">
                                      <p:cBhvr>
                                        <p:cTn id="44" dur="1000"/>
                                        <p:tgtEl>
                                          <p:spTgt spid="75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20" grpId="0"/>
      <p:bldP spid="75821" grpId="0"/>
      <p:bldP spid="75822" grpId="0"/>
      <p:bldP spid="75823" grpId="0"/>
      <p:bldP spid="75824" grpId="0"/>
      <p:bldP spid="758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G:\个人\9.1\11.28\113.TIF"/>
          <p:cNvPicPr>
            <a:picLocks noChangeAspect="1" noChangeArrowheads="1"/>
          </p:cNvPicPr>
          <p:nvPr/>
        </p:nvPicPr>
        <p:blipFill>
          <a:blip r:embed="rId2" r:link="rId3"/>
          <a:srcRect/>
          <a:stretch>
            <a:fillRect/>
          </a:stretch>
        </p:blipFill>
        <p:spPr bwMode="auto">
          <a:xfrm>
            <a:off x="500034" y="857232"/>
            <a:ext cx="7705164" cy="4857784"/>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内容占位符 1"/>
          <p:cNvSpPr>
            <a:spLocks noGrp="1"/>
          </p:cNvSpPr>
          <p:nvPr>
            <p:ph sz="quarter" idx="4294967295"/>
          </p:nvPr>
        </p:nvSpPr>
        <p:spPr bwMode="auto">
          <a:xfrm>
            <a:off x="0" y="642918"/>
            <a:ext cx="8858280" cy="1714512"/>
          </a:xfrm>
          <a:prstGeom prst="rect">
            <a:avLst/>
          </a:prstGeom>
          <a:noFill/>
          <a:ln>
            <a:miter lim="800000"/>
            <a:headEnd/>
            <a:tailEnd/>
          </a:ln>
        </p:spPr>
        <p:txBody>
          <a:bodyPr>
            <a:normAutofit fontScale="25000" lnSpcReduction="20000"/>
          </a:bodyPr>
          <a:lstStyle/>
          <a:p>
            <a:pPr marL="431800" indent="-431800" eaLnBrk="1">
              <a:lnSpc>
                <a:spcPts val="4000"/>
              </a:lnSpc>
              <a:spcBef>
                <a:spcPct val="0"/>
              </a:spcBef>
              <a:buFont typeface="Arial" pitchFamily="34" charset="0"/>
              <a:buNone/>
            </a:pPr>
            <a:r>
              <a:rPr lang="en-US" altLang="zh-CN" sz="11200" b="1" dirty="0" smtClean="0">
                <a:solidFill>
                  <a:srgbClr val="000000"/>
                </a:solidFill>
                <a:latin typeface="Times New Roman" pitchFamily="18" charset="0"/>
                <a:cs typeface="Times New Roman" pitchFamily="18" charset="0"/>
              </a:rPr>
              <a:t>     </a:t>
            </a:r>
            <a:r>
              <a:rPr lang="zh-CN" altLang="en-US" sz="11200" b="1" dirty="0" smtClean="0">
                <a:solidFill>
                  <a:srgbClr val="000000"/>
                </a:solidFill>
                <a:latin typeface="Times New Roman" pitchFamily="18" charset="0"/>
                <a:cs typeface="Times New Roman" pitchFamily="18" charset="0"/>
              </a:rPr>
              <a:t>欧元诞生后，不少欧洲人的观念从</a:t>
            </a:r>
            <a:r>
              <a:rPr lang="en-US" altLang="zh-CN" sz="11200" b="1" dirty="0" smtClean="0">
                <a:solidFill>
                  <a:srgbClr val="000000"/>
                </a:solidFill>
                <a:latin typeface="Times New Roman" pitchFamily="18" charset="0"/>
                <a:cs typeface="Times New Roman" pitchFamily="18" charset="0"/>
              </a:rPr>
              <a:t>“</a:t>
            </a:r>
            <a:r>
              <a:rPr lang="zh-CN" altLang="en-US" sz="11200" b="1" dirty="0" smtClean="0">
                <a:solidFill>
                  <a:srgbClr val="000000"/>
                </a:solidFill>
                <a:latin typeface="Times New Roman" pitchFamily="18" charset="0"/>
                <a:cs typeface="Times New Roman" pitchFamily="18" charset="0"/>
              </a:rPr>
              <a:t>我是法国人</a:t>
            </a:r>
            <a:r>
              <a:rPr lang="en-US" altLang="zh-CN" sz="11200" b="1" dirty="0" smtClean="0">
                <a:solidFill>
                  <a:srgbClr val="000000"/>
                </a:solidFill>
                <a:latin typeface="Times New Roman" pitchFamily="18" charset="0"/>
                <a:cs typeface="Times New Roman" pitchFamily="18" charset="0"/>
              </a:rPr>
              <a:t>”</a:t>
            </a:r>
            <a:r>
              <a:rPr lang="zh-CN" altLang="en-US" sz="11200" b="1" dirty="0" smtClean="0">
                <a:solidFill>
                  <a:srgbClr val="000000"/>
                </a:solidFill>
                <a:latin typeface="Times New Roman" pitchFamily="18" charset="0"/>
                <a:cs typeface="Times New Roman" pitchFamily="18" charset="0"/>
              </a:rPr>
              <a:t>或</a:t>
            </a:r>
            <a:r>
              <a:rPr lang="en-US" altLang="zh-CN" sz="11200" b="1" dirty="0" smtClean="0">
                <a:solidFill>
                  <a:srgbClr val="000000"/>
                </a:solidFill>
                <a:latin typeface="Times New Roman" pitchFamily="18" charset="0"/>
                <a:cs typeface="Times New Roman" pitchFamily="18" charset="0"/>
              </a:rPr>
              <a:t>“</a:t>
            </a:r>
            <a:r>
              <a:rPr lang="zh-CN" altLang="en-US" sz="11200" b="1" dirty="0" smtClean="0">
                <a:solidFill>
                  <a:srgbClr val="000000"/>
                </a:solidFill>
                <a:latin typeface="Times New Roman" pitchFamily="18" charset="0"/>
                <a:cs typeface="Times New Roman" pitchFamily="18" charset="0"/>
              </a:rPr>
              <a:t>我是德国人</a:t>
            </a:r>
            <a:r>
              <a:rPr lang="en-US" altLang="zh-CN" sz="11200" b="1" dirty="0" smtClean="0">
                <a:solidFill>
                  <a:srgbClr val="000000"/>
                </a:solidFill>
                <a:latin typeface="Times New Roman" pitchFamily="18" charset="0"/>
                <a:cs typeface="Times New Roman" pitchFamily="18" charset="0"/>
              </a:rPr>
              <a:t>”</a:t>
            </a:r>
            <a:r>
              <a:rPr lang="zh-CN" altLang="en-US" sz="11200" b="1" dirty="0" smtClean="0">
                <a:solidFill>
                  <a:srgbClr val="000000"/>
                </a:solidFill>
                <a:latin typeface="Times New Roman" pitchFamily="18" charset="0"/>
                <a:cs typeface="Times New Roman" pitchFamily="18" charset="0"/>
              </a:rPr>
              <a:t>转变为</a:t>
            </a:r>
            <a:r>
              <a:rPr lang="en-US" altLang="zh-CN" sz="11200" b="1" dirty="0" smtClean="0">
                <a:solidFill>
                  <a:srgbClr val="000000"/>
                </a:solidFill>
                <a:latin typeface="Times New Roman" pitchFamily="18" charset="0"/>
                <a:cs typeface="Times New Roman" pitchFamily="18" charset="0"/>
              </a:rPr>
              <a:t>“</a:t>
            </a:r>
            <a:r>
              <a:rPr lang="zh-CN" altLang="en-US" sz="11200" b="1" dirty="0" smtClean="0">
                <a:solidFill>
                  <a:srgbClr val="000000"/>
                </a:solidFill>
                <a:latin typeface="Times New Roman" pitchFamily="18" charset="0"/>
                <a:cs typeface="Times New Roman" pitchFamily="18" charset="0"/>
              </a:rPr>
              <a:t>我是欧洲人</a:t>
            </a:r>
            <a:r>
              <a:rPr lang="en-US" altLang="zh-CN" sz="11200" b="1" dirty="0" smtClean="0">
                <a:solidFill>
                  <a:srgbClr val="000000"/>
                </a:solidFill>
                <a:latin typeface="Times New Roman" pitchFamily="18" charset="0"/>
                <a:cs typeface="Times New Roman" pitchFamily="18" charset="0"/>
              </a:rPr>
              <a:t>”</a:t>
            </a:r>
            <a:r>
              <a:rPr lang="zh-CN" altLang="en-US" sz="11200" b="1" dirty="0" smtClean="0">
                <a:solidFill>
                  <a:srgbClr val="000000"/>
                </a:solidFill>
                <a:latin typeface="Times New Roman" pitchFamily="18" charset="0"/>
                <a:cs typeface="Times New Roman" pitchFamily="18" charset="0"/>
              </a:rPr>
              <a:t>。从根本上看， 这一变化反映了欧洲的</a:t>
            </a:r>
            <a:r>
              <a:rPr lang="en-US" altLang="zh-CN" sz="11200" b="1" dirty="0" smtClean="0">
                <a:solidFill>
                  <a:srgbClr val="000000"/>
                </a:solidFill>
                <a:latin typeface="Times New Roman" pitchFamily="18" charset="0"/>
                <a:cs typeface="Times New Roman" pitchFamily="18" charset="0"/>
              </a:rPr>
              <a:t>	</a:t>
            </a:r>
            <a:r>
              <a:rPr lang="en-US" altLang="zh-CN" sz="2400" b="1" dirty="0" smtClean="0">
                <a:solidFill>
                  <a:srgbClr val="000000"/>
                </a:solidFill>
                <a:latin typeface="Times New Roman" pitchFamily="18" charset="0"/>
                <a:cs typeface="Times New Roman" pitchFamily="18" charset="0"/>
              </a:rPr>
              <a:t>	</a:t>
            </a:r>
            <a:r>
              <a:rPr lang="en-US" altLang="zh-CN" sz="12800" b="1" dirty="0" smtClean="0">
                <a:solidFill>
                  <a:srgbClr val="000000"/>
                </a:solidFill>
                <a:latin typeface="Times New Roman" pitchFamily="18" charset="0"/>
                <a:cs typeface="Times New Roman" pitchFamily="18" charset="0"/>
              </a:rPr>
              <a:t>(</a:t>
            </a:r>
            <a:r>
              <a:rPr lang="zh-CN" altLang="en-US" sz="12800" b="1" dirty="0" smtClean="0">
                <a:solidFill>
                  <a:srgbClr val="000000"/>
                </a:solidFill>
                <a:latin typeface="Times New Roman" pitchFamily="18" charset="0"/>
                <a:cs typeface="Times New Roman" pitchFamily="18" charset="0"/>
              </a:rPr>
              <a:t>　　</a:t>
            </a:r>
            <a:r>
              <a:rPr lang="en-US" altLang="zh-CN" sz="12800" b="1" dirty="0" smtClean="0">
                <a:solidFill>
                  <a:srgbClr val="000000"/>
                </a:solidFill>
                <a:latin typeface="Times New Roman" pitchFamily="18" charset="0"/>
                <a:cs typeface="Times New Roman" pitchFamily="18" charset="0"/>
              </a:rPr>
              <a:t>)</a:t>
            </a:r>
            <a:endParaRPr lang="zh-CN" altLang="en-US" sz="12800" b="1" dirty="0" smtClean="0">
              <a:solidFill>
                <a:srgbClr val="000000"/>
              </a:solidFill>
              <a:latin typeface="Times New Roman" pitchFamily="18" charset="0"/>
              <a:cs typeface="Times New Roman" pitchFamily="18" charset="0"/>
            </a:endParaRPr>
          </a:p>
        </p:txBody>
      </p:sp>
      <p:sp>
        <p:nvSpPr>
          <p:cNvPr id="3" name="内容占位符 1"/>
          <p:cNvSpPr txBox="1">
            <a:spLocks/>
          </p:cNvSpPr>
          <p:nvPr/>
        </p:nvSpPr>
        <p:spPr bwMode="auto">
          <a:xfrm>
            <a:off x="357158" y="2565400"/>
            <a:ext cx="8326311" cy="3363930"/>
          </a:xfrm>
          <a:prstGeom prst="rect">
            <a:avLst/>
          </a:prstGeom>
          <a:noFill/>
          <a:ln w="9525">
            <a:noFill/>
            <a:miter lim="800000"/>
            <a:headEnd/>
            <a:tailEnd/>
          </a:ln>
        </p:spPr>
        <p:txBody>
          <a:bodyPr/>
          <a:lstStyle/>
          <a:p>
            <a:pPr hangingPunct="0">
              <a:lnSpc>
                <a:spcPts val="4000"/>
              </a:lnSpc>
            </a:pPr>
            <a:r>
              <a:rPr lang="en-US" altLang="zh-CN" sz="2800" b="1" dirty="0">
                <a:solidFill>
                  <a:srgbClr val="000000"/>
                </a:solidFill>
                <a:latin typeface="Times New Roman" pitchFamily="18" charset="0"/>
                <a:cs typeface="Times New Roman" pitchFamily="18" charset="0"/>
              </a:rPr>
              <a:t>A</a:t>
            </a:r>
            <a:r>
              <a:rPr lang="zh-CN" altLang="en-US" sz="2800" b="1" dirty="0">
                <a:solidFill>
                  <a:srgbClr val="000000"/>
                </a:solidFill>
                <a:latin typeface="Times New Roman" pitchFamily="18" charset="0"/>
                <a:cs typeface="Times New Roman" pitchFamily="18" charset="0"/>
              </a:rPr>
              <a:t>．经济一体化</a:t>
            </a:r>
            <a:r>
              <a:rPr lang="en-US" altLang="zh-CN" sz="2800" b="1" dirty="0">
                <a:solidFill>
                  <a:srgbClr val="000000"/>
                </a:solidFill>
                <a:latin typeface="Times New Roman" pitchFamily="18" charset="0"/>
                <a:cs typeface="Times New Roman" pitchFamily="18" charset="0"/>
              </a:rPr>
              <a:t>  		B</a:t>
            </a:r>
            <a:r>
              <a:rPr lang="zh-CN" altLang="en-US" sz="2800" b="1" dirty="0">
                <a:solidFill>
                  <a:srgbClr val="000000"/>
                </a:solidFill>
                <a:latin typeface="Times New Roman" pitchFamily="18" charset="0"/>
                <a:cs typeface="Times New Roman" pitchFamily="18" charset="0"/>
              </a:rPr>
              <a:t>．政治一体化</a:t>
            </a:r>
          </a:p>
          <a:p>
            <a:pPr hangingPunct="0">
              <a:lnSpc>
                <a:spcPts val="4000"/>
              </a:lnSpc>
            </a:pPr>
            <a:r>
              <a:rPr lang="en-US" altLang="zh-CN" sz="2800" b="1" dirty="0">
                <a:solidFill>
                  <a:srgbClr val="000000"/>
                </a:solidFill>
                <a:latin typeface="Times New Roman" pitchFamily="18" charset="0"/>
                <a:cs typeface="Times New Roman" pitchFamily="18" charset="0"/>
              </a:rPr>
              <a:t>C</a:t>
            </a:r>
            <a:r>
              <a:rPr lang="zh-CN" altLang="en-US" sz="2800" b="1" dirty="0">
                <a:solidFill>
                  <a:srgbClr val="000000"/>
                </a:solidFill>
                <a:latin typeface="Times New Roman" pitchFamily="18" charset="0"/>
                <a:cs typeface="Times New Roman" pitchFamily="18" charset="0"/>
              </a:rPr>
              <a:t>．国家一体化</a:t>
            </a:r>
            <a:r>
              <a:rPr lang="en-US" altLang="zh-CN" sz="2800" b="1" dirty="0">
                <a:solidFill>
                  <a:srgbClr val="000000"/>
                </a:solidFill>
                <a:latin typeface="Times New Roman" pitchFamily="18" charset="0"/>
                <a:cs typeface="Times New Roman" pitchFamily="18" charset="0"/>
              </a:rPr>
              <a:t>  		D</a:t>
            </a:r>
            <a:r>
              <a:rPr lang="zh-CN" altLang="en-US" sz="2800" b="1" dirty="0">
                <a:solidFill>
                  <a:srgbClr val="000000"/>
                </a:solidFill>
                <a:latin typeface="Times New Roman" pitchFamily="18" charset="0"/>
                <a:cs typeface="Times New Roman" pitchFamily="18" charset="0"/>
              </a:rPr>
              <a:t>．军队一体化</a:t>
            </a:r>
          </a:p>
          <a:p>
            <a:pPr marL="0" lvl="1" hangingPunct="0">
              <a:lnSpc>
                <a:spcPts val="4000"/>
              </a:lnSpc>
            </a:pPr>
            <a:r>
              <a:rPr lang="zh-CN" altLang="en-US" sz="2800" b="1" dirty="0">
                <a:solidFill>
                  <a:srgbClr val="0000FF"/>
                </a:solidFill>
                <a:latin typeface="黑体" pitchFamily="49" charset="-122"/>
                <a:ea typeface="黑体" pitchFamily="49" charset="-122"/>
              </a:rPr>
              <a:t>解析</a:t>
            </a:r>
            <a:r>
              <a:rPr lang="zh-CN" altLang="en-US" sz="2800" b="1" dirty="0">
                <a:solidFill>
                  <a:srgbClr val="0000FF"/>
                </a:solidFill>
                <a:latin typeface="Times New Roman" pitchFamily="18" charset="0"/>
                <a:cs typeface="Courier New" pitchFamily="49" charset="0"/>
              </a:rPr>
              <a:t>　欧元的问世，是促进欧洲国家走向联合的重要步骤，有利于推动欧洲的政治一体化，但从根本上看，是经济一体化在货币方面的表现。</a:t>
            </a:r>
          </a:p>
          <a:p>
            <a:pPr marL="0" lvl="2" hangingPunct="0">
              <a:lnSpc>
                <a:spcPts val="4000"/>
              </a:lnSpc>
            </a:pPr>
            <a:r>
              <a:rPr lang="zh-CN" altLang="en-US" sz="3200" b="1" dirty="0">
                <a:solidFill>
                  <a:srgbClr val="FF0000"/>
                </a:solidFill>
                <a:latin typeface="黑体" pitchFamily="49" charset="-122"/>
                <a:ea typeface="黑体" pitchFamily="49" charset="-122"/>
              </a:rPr>
              <a:t>答案</a:t>
            </a:r>
            <a:r>
              <a:rPr lang="zh-CN" altLang="en-US" sz="3200" b="1" dirty="0">
                <a:solidFill>
                  <a:srgbClr val="FF0000"/>
                </a:solidFill>
                <a:latin typeface="Times New Roman" pitchFamily="18" charset="0"/>
                <a:cs typeface="Times New Roman" pitchFamily="18" charset="0"/>
              </a:rPr>
              <a:t>　</a:t>
            </a:r>
            <a:r>
              <a:rPr lang="en-US" altLang="zh-CN" sz="3200" b="1" dirty="0">
                <a:solidFill>
                  <a:srgbClr val="FF0000"/>
                </a:solidFill>
                <a:latin typeface="Times New Roman" pitchFamily="18" charset="0"/>
                <a:cs typeface="Times New Roman" pitchFamily="18" charset="0"/>
              </a:rPr>
              <a:t>A</a:t>
            </a:r>
            <a:endParaRPr lang="zh-CN" altLang="en-US" sz="3200" b="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a:grpSpLocks/>
          </p:cNvGrpSpPr>
          <p:nvPr/>
        </p:nvGrpSpPr>
        <p:grpSpPr bwMode="auto">
          <a:xfrm>
            <a:off x="0" y="0"/>
            <a:ext cx="8839200" cy="6157913"/>
            <a:chOff x="152400" y="0"/>
            <a:chExt cx="8839200" cy="6157913"/>
          </a:xfrm>
        </p:grpSpPr>
        <p:pic>
          <p:nvPicPr>
            <p:cNvPr id="8200" name="Picture 5" descr="1"/>
            <p:cNvPicPr>
              <a:picLocks noChangeAspect="1" noChangeArrowheads="1"/>
            </p:cNvPicPr>
            <p:nvPr/>
          </p:nvPicPr>
          <p:blipFill>
            <a:blip r:embed="rId2">
              <a:lum bright="4000" contrast="24000"/>
            </a:blip>
            <a:srcRect/>
            <a:stretch>
              <a:fillRect/>
            </a:stretch>
          </p:blipFill>
          <p:spPr bwMode="auto">
            <a:xfrm>
              <a:off x="152400" y="4191000"/>
              <a:ext cx="2819400" cy="1966913"/>
            </a:xfrm>
            <a:prstGeom prst="rect">
              <a:avLst/>
            </a:prstGeom>
            <a:noFill/>
            <a:ln w="9525">
              <a:noFill/>
              <a:miter lim="800000"/>
              <a:headEnd/>
              <a:tailEnd/>
            </a:ln>
          </p:spPr>
        </p:pic>
        <p:pic>
          <p:nvPicPr>
            <p:cNvPr id="8201" name="Picture 6" descr="images">
              <a:hlinkClick r:id="rId3" action="ppaction://hlinksldjump"/>
            </p:cNvPr>
            <p:cNvPicPr>
              <a:picLocks noChangeAspect="1" noChangeArrowheads="1"/>
            </p:cNvPicPr>
            <p:nvPr/>
          </p:nvPicPr>
          <p:blipFill>
            <a:blip r:embed="rId4"/>
            <a:srcRect/>
            <a:stretch>
              <a:fillRect/>
            </a:stretch>
          </p:blipFill>
          <p:spPr bwMode="auto">
            <a:xfrm>
              <a:off x="3048000" y="4191000"/>
              <a:ext cx="2971800" cy="1952625"/>
            </a:xfrm>
            <a:prstGeom prst="rect">
              <a:avLst/>
            </a:prstGeom>
            <a:noFill/>
            <a:ln w="9525">
              <a:noFill/>
              <a:miter lim="800000"/>
              <a:headEnd/>
              <a:tailEnd/>
            </a:ln>
          </p:spPr>
        </p:pic>
        <p:pic>
          <p:nvPicPr>
            <p:cNvPr id="8202" name="Picture 7" descr="亞太經濟合作組織"/>
            <p:cNvPicPr>
              <a:picLocks noChangeAspect="1" noChangeArrowheads="1"/>
            </p:cNvPicPr>
            <p:nvPr/>
          </p:nvPicPr>
          <p:blipFill>
            <a:blip r:embed="rId5"/>
            <a:srcRect/>
            <a:stretch>
              <a:fillRect/>
            </a:stretch>
          </p:blipFill>
          <p:spPr bwMode="auto">
            <a:xfrm>
              <a:off x="6172200" y="4191000"/>
              <a:ext cx="2819400" cy="1939925"/>
            </a:xfrm>
            <a:prstGeom prst="rect">
              <a:avLst/>
            </a:prstGeom>
            <a:noFill/>
            <a:ln w="9525">
              <a:noFill/>
              <a:miter lim="800000"/>
              <a:headEnd/>
              <a:tailEnd/>
            </a:ln>
          </p:spPr>
        </p:pic>
        <p:sp>
          <p:nvSpPr>
            <p:cNvPr id="5" name="AutoShape 8"/>
            <p:cNvSpPr>
              <a:spLocks noChangeArrowheads="1"/>
            </p:cNvSpPr>
            <p:nvPr/>
          </p:nvSpPr>
          <p:spPr bwMode="auto">
            <a:xfrm>
              <a:off x="785786" y="0"/>
              <a:ext cx="6264275" cy="2952750"/>
            </a:xfrm>
            <a:prstGeom prst="cloudCallout">
              <a:avLst>
                <a:gd name="adj1" fmla="val -22543"/>
                <a:gd name="adj2" fmla="val 86427"/>
              </a:avLst>
            </a:prstGeom>
            <a:solidFill>
              <a:srgbClr val="FFFF00"/>
            </a:solidFill>
            <a:ln w="9525" cmpd="sng">
              <a:solidFill>
                <a:schemeClr val="tx1"/>
              </a:solidFill>
              <a:round/>
              <a:headEnd/>
              <a:tailEnd/>
            </a:ln>
            <a:effectLst/>
          </p:spPr>
          <p:txBody>
            <a:bodyPr/>
            <a:lstStyle/>
            <a:p>
              <a:pPr algn="just">
                <a:defRPr/>
              </a:pPr>
              <a:r>
                <a:rPr lang="zh-CN" sz="3600" b="1" dirty="0">
                  <a:solidFill>
                    <a:srgbClr val="DA0240"/>
                  </a:solidFill>
                  <a:effectLst>
                    <a:outerShdw blurRad="38100" dist="38100" dir="2700000" algn="tl">
                      <a:srgbClr val="000000"/>
                    </a:outerShdw>
                  </a:effectLst>
                  <a:latin typeface="Times New Roman" pitchFamily="18" charset="0"/>
                  <a:ea typeface="黑体" pitchFamily="49" charset="-122"/>
                </a:rPr>
                <a:t>下面三张图片代表哪些国</a:t>
              </a:r>
              <a:r>
                <a:rPr lang="zh-CN" altLang="en-US" sz="3600" b="1" dirty="0">
                  <a:solidFill>
                    <a:srgbClr val="DA0240"/>
                  </a:solidFill>
                  <a:effectLst>
                    <a:outerShdw blurRad="38100" dist="38100" dir="2700000" algn="tl">
                      <a:srgbClr val="000000"/>
                    </a:outerShdw>
                  </a:effectLst>
                  <a:latin typeface="Times New Roman" pitchFamily="18" charset="0"/>
                  <a:ea typeface="黑体" pitchFamily="49" charset="-122"/>
                </a:rPr>
                <a:t>际</a:t>
              </a:r>
              <a:r>
                <a:rPr lang="zh-CN" sz="3600" b="1" dirty="0">
                  <a:solidFill>
                    <a:srgbClr val="DA0240"/>
                  </a:solidFill>
                  <a:effectLst>
                    <a:outerShdw blurRad="38100" dist="38100" dir="2700000" algn="tl">
                      <a:srgbClr val="000000"/>
                    </a:outerShdw>
                  </a:effectLst>
                  <a:latin typeface="Times New Roman" pitchFamily="18" charset="0"/>
                  <a:ea typeface="黑体" pitchFamily="49" charset="-122"/>
                </a:rPr>
                <a:t>组织？</a:t>
              </a:r>
              <a:endParaRPr lang="zh-CN" altLang="zh-CN" sz="3600" b="1" dirty="0">
                <a:solidFill>
                  <a:srgbClr val="DA0240"/>
                </a:solidFill>
                <a:effectLst>
                  <a:outerShdw blurRad="38100" dist="38100" dir="2700000" algn="tl">
                    <a:srgbClr val="000000"/>
                  </a:outerShdw>
                </a:effectLst>
                <a:latin typeface="Times New Roman" pitchFamily="18" charset="0"/>
                <a:ea typeface="黑体" pitchFamily="49" charset="-122"/>
              </a:endParaRPr>
            </a:p>
          </p:txBody>
        </p:sp>
      </p:grpSp>
      <p:sp>
        <p:nvSpPr>
          <p:cNvPr id="7" name="TextBox 6"/>
          <p:cNvSpPr txBox="1">
            <a:spLocks noChangeArrowheads="1"/>
          </p:cNvSpPr>
          <p:nvPr/>
        </p:nvSpPr>
        <p:spPr bwMode="auto">
          <a:xfrm>
            <a:off x="1042989" y="6237288"/>
            <a:ext cx="1944687" cy="461962"/>
          </a:xfrm>
          <a:prstGeom prst="rect">
            <a:avLst/>
          </a:prstGeom>
          <a:noFill/>
          <a:ln w="9525">
            <a:noFill/>
            <a:miter lim="800000"/>
            <a:headEnd/>
            <a:tailEnd/>
          </a:ln>
        </p:spPr>
        <p:txBody>
          <a:bodyPr>
            <a:spAutoFit/>
          </a:bodyPr>
          <a:lstStyle/>
          <a:p>
            <a:r>
              <a:rPr lang="zh-CN" altLang="en-US" sz="2400" b="1" dirty="0">
                <a:latin typeface="黑体" pitchFamily="49" charset="-122"/>
                <a:ea typeface="黑体" pitchFamily="49" charset="-122"/>
              </a:rPr>
              <a:t>欧盟</a:t>
            </a:r>
          </a:p>
        </p:txBody>
      </p:sp>
      <p:sp>
        <p:nvSpPr>
          <p:cNvPr id="8" name="TextBox 7"/>
          <p:cNvSpPr txBox="1">
            <a:spLocks noChangeArrowheads="1"/>
          </p:cNvSpPr>
          <p:nvPr/>
        </p:nvSpPr>
        <p:spPr bwMode="auto">
          <a:xfrm>
            <a:off x="3203575" y="6237288"/>
            <a:ext cx="2592388" cy="461962"/>
          </a:xfrm>
          <a:prstGeom prst="rect">
            <a:avLst/>
          </a:prstGeom>
          <a:noFill/>
          <a:ln w="9525">
            <a:noFill/>
            <a:miter lim="800000"/>
            <a:headEnd/>
            <a:tailEnd/>
          </a:ln>
        </p:spPr>
        <p:txBody>
          <a:bodyPr>
            <a:spAutoFit/>
          </a:bodyPr>
          <a:lstStyle/>
          <a:p>
            <a:r>
              <a:rPr lang="zh-CN" altLang="en-US" sz="2400" b="1" dirty="0">
                <a:latin typeface="黑体" pitchFamily="49" charset="-122"/>
                <a:ea typeface="黑体" pitchFamily="49" charset="-122"/>
              </a:rPr>
              <a:t>北美自由贸易区</a:t>
            </a:r>
          </a:p>
        </p:txBody>
      </p:sp>
      <p:sp>
        <p:nvSpPr>
          <p:cNvPr id="9" name="TextBox 8"/>
          <p:cNvSpPr txBox="1">
            <a:spLocks noChangeArrowheads="1"/>
          </p:cNvSpPr>
          <p:nvPr/>
        </p:nvSpPr>
        <p:spPr bwMode="auto">
          <a:xfrm>
            <a:off x="6500826" y="6215082"/>
            <a:ext cx="2376487" cy="460375"/>
          </a:xfrm>
          <a:prstGeom prst="rect">
            <a:avLst/>
          </a:prstGeom>
          <a:noFill/>
          <a:ln w="9525">
            <a:noFill/>
            <a:miter lim="800000"/>
            <a:headEnd/>
            <a:tailEnd/>
          </a:ln>
        </p:spPr>
        <p:txBody>
          <a:bodyPr>
            <a:spAutoFit/>
          </a:bodyPr>
          <a:lstStyle/>
          <a:p>
            <a:r>
              <a:rPr lang="zh-CN" altLang="en-US" sz="2400" b="1" dirty="0">
                <a:latin typeface="黑体" pitchFamily="49" charset="-122"/>
                <a:ea typeface="黑体" pitchFamily="49" charset="-122"/>
              </a:rPr>
              <a:t>亚太经合组织</a:t>
            </a:r>
          </a:p>
        </p:txBody>
      </p:sp>
      <p:sp>
        <p:nvSpPr>
          <p:cNvPr id="10" name="AutoShape 8"/>
          <p:cNvSpPr>
            <a:spLocks noChangeArrowheads="1"/>
          </p:cNvSpPr>
          <p:nvPr/>
        </p:nvSpPr>
        <p:spPr bwMode="auto">
          <a:xfrm>
            <a:off x="428596" y="0"/>
            <a:ext cx="6769100" cy="3024187"/>
          </a:xfrm>
          <a:prstGeom prst="cloudCallout">
            <a:avLst>
              <a:gd name="adj1" fmla="val -19556"/>
              <a:gd name="adj2" fmla="val 79260"/>
            </a:avLst>
          </a:prstGeom>
          <a:solidFill>
            <a:srgbClr val="FFFF00"/>
          </a:solidFill>
          <a:ln w="9525" cmpd="sng">
            <a:solidFill>
              <a:schemeClr val="tx1"/>
            </a:solidFill>
            <a:round/>
            <a:headEnd/>
            <a:tailEnd/>
          </a:ln>
          <a:effectLst/>
        </p:spPr>
        <p:txBody>
          <a:bodyPr/>
          <a:lstStyle/>
          <a:p>
            <a:pPr algn="ctr">
              <a:defRPr/>
            </a:pPr>
            <a:r>
              <a:rPr lang="zh-CN" altLang="en-US" sz="3600" b="1" dirty="0">
                <a:solidFill>
                  <a:srgbClr val="DA0240"/>
                </a:solidFill>
                <a:effectLst>
                  <a:outerShdw blurRad="38100" dist="38100" dir="2700000" algn="tl">
                    <a:srgbClr val="000000"/>
                  </a:outerShdw>
                </a:effectLst>
                <a:latin typeface="Times New Roman" pitchFamily="18" charset="0"/>
                <a:ea typeface="黑体" pitchFamily="49" charset="-122"/>
              </a:rPr>
              <a:t>这三张图片</a:t>
            </a:r>
            <a:r>
              <a:rPr lang="zh-CN" sz="3600" b="1" dirty="0">
                <a:solidFill>
                  <a:srgbClr val="DA0240"/>
                </a:solidFill>
                <a:effectLst>
                  <a:outerShdw blurRad="38100" dist="38100" dir="2700000" algn="tl">
                    <a:srgbClr val="000000"/>
                  </a:outerShdw>
                </a:effectLst>
                <a:latin typeface="Times New Roman" pitchFamily="18" charset="0"/>
                <a:ea typeface="黑体" pitchFamily="49" charset="-122"/>
              </a:rPr>
              <a:t>反映了当今世界</a:t>
            </a:r>
            <a:r>
              <a:rPr lang="zh-CN" altLang="en-US" sz="3600" b="1" dirty="0">
                <a:solidFill>
                  <a:srgbClr val="DA0240"/>
                </a:solidFill>
                <a:effectLst>
                  <a:outerShdw blurRad="38100" dist="38100" dir="2700000" algn="tl">
                    <a:srgbClr val="000000"/>
                  </a:outerShdw>
                </a:effectLst>
                <a:latin typeface="Times New Roman" pitchFamily="18" charset="0"/>
                <a:ea typeface="黑体" pitchFamily="49" charset="-122"/>
              </a:rPr>
              <a:t>经济呈现出</a:t>
            </a:r>
            <a:r>
              <a:rPr lang="zh-CN" sz="3600" b="1" dirty="0">
                <a:solidFill>
                  <a:srgbClr val="DA0240"/>
                </a:solidFill>
                <a:effectLst>
                  <a:outerShdw blurRad="38100" dist="38100" dir="2700000" algn="tl">
                    <a:srgbClr val="000000"/>
                  </a:outerShdw>
                </a:effectLst>
                <a:latin typeface="Times New Roman" pitchFamily="18" charset="0"/>
                <a:ea typeface="黑体" pitchFamily="49" charset="-122"/>
              </a:rPr>
              <a:t>什么样的发展趋势？</a:t>
            </a:r>
          </a:p>
          <a:p>
            <a:pPr algn="ctr">
              <a:defRPr/>
            </a:pPr>
            <a:endParaRPr lang="zh-CN" altLang="zh-CN" sz="3600" b="1" dirty="0">
              <a:solidFill>
                <a:srgbClr val="DA0240"/>
              </a:solidFill>
              <a:effectLst>
                <a:outerShdw blurRad="38100" dist="38100" dir="2700000" algn="tl">
                  <a:srgbClr val="000000"/>
                </a:outerShdw>
              </a:effectLst>
              <a:latin typeface="Times New Roman" pitchFamily="18" charset="0"/>
              <a:ea typeface="黑体" pitchFamily="49" charset="-122"/>
            </a:endParaRPr>
          </a:p>
        </p:txBody>
      </p:sp>
      <p:sp>
        <p:nvSpPr>
          <p:cNvPr id="11" name="TextBox 10"/>
          <p:cNvSpPr txBox="1"/>
          <p:nvPr/>
        </p:nvSpPr>
        <p:spPr>
          <a:xfrm>
            <a:off x="7393586" y="404815"/>
            <a:ext cx="923330" cy="3455987"/>
          </a:xfrm>
          <a:prstGeom prst="rect">
            <a:avLst/>
          </a:prstGeom>
          <a:solidFill>
            <a:schemeClr val="accent1">
              <a:lumMod val="75000"/>
            </a:schemeClr>
          </a:solidFill>
        </p:spPr>
        <p:txBody>
          <a:bodyPr vert="eaVert">
            <a:spAutoFit/>
          </a:bodyPr>
          <a:lstStyle/>
          <a:p>
            <a:pPr>
              <a:defRPr/>
            </a:pPr>
            <a:r>
              <a:rPr lang="zh-CN" altLang="en-US" sz="4800" dirty="0">
                <a:latin typeface="华文琥珀" pitchFamily="2" charset="-122"/>
                <a:ea typeface="华文琥珀" pitchFamily="2" charset="-122"/>
              </a:rPr>
              <a:t>区域集团化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strVal val="#ppt_w*0.70"/>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Effect transition="in" filter="fade">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strVal val="#ppt_w*0.70"/>
                                          </p:val>
                                        </p:tav>
                                        <p:tav tm="100000">
                                          <p:val>
                                            <p:strVal val="#ppt_w"/>
                                          </p:val>
                                        </p:tav>
                                      </p:tavLst>
                                    </p:anim>
                                    <p:anim calcmode="lin" valueType="num">
                                      <p:cBhvr>
                                        <p:cTn id="29" dur="1000" fill="hold"/>
                                        <p:tgtEl>
                                          <p:spTgt spid="9"/>
                                        </p:tgtEl>
                                        <p:attrNameLst>
                                          <p:attrName>ppt_h</p:attrName>
                                        </p:attrNameLst>
                                      </p:cBhvr>
                                      <p:tavLst>
                                        <p:tav tm="0">
                                          <p:val>
                                            <p:strVal val="#ppt_h"/>
                                          </p:val>
                                        </p:tav>
                                        <p:tav tm="100000">
                                          <p:val>
                                            <p:strVal val="#ppt_h"/>
                                          </p:val>
                                        </p:tav>
                                      </p:tavLst>
                                    </p:anim>
                                    <p:animEffect transition="in" filter="fade">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strVal val="#ppt_w*0.70"/>
                                          </p:val>
                                        </p:tav>
                                        <p:tav tm="100000">
                                          <p:val>
                                            <p:strVal val="#ppt_w"/>
                                          </p:val>
                                        </p:tav>
                                      </p:tavLst>
                                    </p:anim>
                                    <p:anim calcmode="lin" valueType="num">
                                      <p:cBhvr>
                                        <p:cTn id="36" dur="1000" fill="hold"/>
                                        <p:tgtEl>
                                          <p:spTgt spid="10"/>
                                        </p:tgtEl>
                                        <p:attrNameLst>
                                          <p:attrName>ppt_h</p:attrName>
                                        </p:attrNameLst>
                                      </p:cBhvr>
                                      <p:tavLst>
                                        <p:tav tm="0">
                                          <p:val>
                                            <p:strVal val="#ppt_h"/>
                                          </p:val>
                                        </p:tav>
                                        <p:tav tm="100000">
                                          <p:val>
                                            <p:strVal val="#ppt_h"/>
                                          </p:val>
                                        </p:tav>
                                      </p:tavLst>
                                    </p:anim>
                                    <p:animEffect transition="in" filter="fade">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ppt_w</p:attrName>
                                        </p:attrNameLst>
                                      </p:cBhvr>
                                      <p:tavLst>
                                        <p:tav tm="0">
                                          <p:val>
                                            <p:strVal val="#ppt_w*0.70"/>
                                          </p:val>
                                        </p:tav>
                                        <p:tav tm="100000">
                                          <p:val>
                                            <p:strVal val="#ppt_w"/>
                                          </p:val>
                                        </p:tav>
                                      </p:tavLst>
                                    </p:anim>
                                    <p:anim calcmode="lin" valueType="num">
                                      <p:cBhvr>
                                        <p:cTn id="43" dur="1000" fill="hold"/>
                                        <p:tgtEl>
                                          <p:spTgt spid="11"/>
                                        </p:tgtEl>
                                        <p:attrNameLst>
                                          <p:attrName>ppt_h</p:attrName>
                                        </p:attrNameLst>
                                      </p:cBhvr>
                                      <p:tavLst>
                                        <p:tav tm="0">
                                          <p:val>
                                            <p:strVal val="#ppt_h"/>
                                          </p:val>
                                        </p:tav>
                                        <p:tav tm="100000">
                                          <p:val>
                                            <p:strVal val="#ppt_h"/>
                                          </p:val>
                                        </p:tav>
                                      </p:tavLst>
                                    </p:anim>
                                    <p:animEffect transition="in" filter="fade">
                                      <p:cBhvr>
                                        <p:cTn id="4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p:cNvPicPr>
            <a:picLocks noChangeAspect="1" noChangeArrowheads="1"/>
          </p:cNvPicPr>
          <p:nvPr/>
        </p:nvPicPr>
        <p:blipFill>
          <a:blip r:embed="rId2"/>
          <a:srcRect/>
          <a:stretch>
            <a:fillRect/>
          </a:stretch>
        </p:blipFill>
        <p:spPr bwMode="auto">
          <a:xfrm>
            <a:off x="214282" y="1214422"/>
            <a:ext cx="8501122" cy="4636677"/>
          </a:xfrm>
          <a:prstGeom prst="rect">
            <a:avLst/>
          </a:prstGeom>
          <a:noFill/>
          <a:ln w="9525">
            <a:noFill/>
            <a:miter lim="800000"/>
            <a:headEnd/>
            <a:tailEnd/>
          </a:ln>
          <a:effectLst/>
        </p:spPr>
      </p:pic>
      <p:sp>
        <p:nvSpPr>
          <p:cNvPr id="79876" name="Rectangle 4"/>
          <p:cNvSpPr>
            <a:spLocks noChangeArrowheads="1"/>
          </p:cNvSpPr>
          <p:nvPr/>
        </p:nvSpPr>
        <p:spPr bwMode="auto">
          <a:xfrm>
            <a:off x="1071538" y="2643182"/>
            <a:ext cx="6882990" cy="2308324"/>
          </a:xfrm>
          <a:prstGeom prst="rect">
            <a:avLst/>
          </a:prstGeom>
          <a:noFill/>
          <a:ln w="9525">
            <a:noFill/>
            <a:miter lim="800000"/>
            <a:headEnd/>
            <a:tailEnd/>
          </a:ln>
          <a:effectLst/>
        </p:spPr>
        <p:txBody>
          <a:bodyPr>
            <a:spAutoFit/>
          </a:bodyPr>
          <a:lstStyle/>
          <a:p>
            <a:r>
              <a:rPr kumimoji="1" lang="zh-CN" altLang="en-US" sz="3600" b="1" dirty="0">
                <a:solidFill>
                  <a:srgbClr val="0000CC"/>
                </a:solidFill>
              </a:rPr>
              <a:t>      经济区域集团是指在一定区域范围内，</a:t>
            </a:r>
            <a:r>
              <a:rPr kumimoji="1" lang="zh-CN" altLang="en-US" sz="3600" b="1" dirty="0">
                <a:solidFill>
                  <a:srgbClr val="FF0000"/>
                </a:solidFill>
              </a:rPr>
              <a:t>地理位置邻近</a:t>
            </a:r>
            <a:r>
              <a:rPr kumimoji="1" lang="zh-CN" altLang="en-US" sz="3600" b="1" dirty="0">
                <a:solidFill>
                  <a:srgbClr val="0000CC"/>
                </a:solidFill>
              </a:rPr>
              <a:t>的若干国家，通过一系列协议和条约建立的区域经济合作组织。</a:t>
            </a:r>
          </a:p>
        </p:txBody>
      </p:sp>
      <p:sp>
        <p:nvSpPr>
          <p:cNvPr id="79875" name="Rectangle 3"/>
          <p:cNvSpPr>
            <a:spLocks noChangeArrowheads="1"/>
          </p:cNvSpPr>
          <p:nvPr/>
        </p:nvSpPr>
        <p:spPr bwMode="auto">
          <a:xfrm>
            <a:off x="1785918" y="1785926"/>
            <a:ext cx="5753498" cy="830997"/>
          </a:xfrm>
          <a:prstGeom prst="rect">
            <a:avLst/>
          </a:prstGeom>
          <a:noFill/>
          <a:ln w="9525">
            <a:noFill/>
            <a:miter lim="800000"/>
            <a:headEnd/>
            <a:tailEnd/>
          </a:ln>
          <a:effectLst/>
        </p:spPr>
        <p:txBody>
          <a:bodyPr wrap="none">
            <a:spAutoFit/>
          </a:bodyPr>
          <a:lstStyle/>
          <a:p>
            <a:r>
              <a:rPr kumimoji="1" lang="zh-CN" altLang="en-US" sz="4800" b="1" dirty="0">
                <a:solidFill>
                  <a:srgbClr val="FF0000"/>
                </a:solidFill>
              </a:rPr>
              <a:t>经济区域集团的定义</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box(in)">
                                      <p:cBhvr>
                                        <p:cTn id="7" dur="500"/>
                                        <p:tgtEl>
                                          <p:spTgt spid="798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79876">
                                            <p:txEl>
                                              <p:pRg st="0" end="0"/>
                                            </p:txEl>
                                          </p:spTgt>
                                        </p:tgtEl>
                                        <p:attrNameLst>
                                          <p:attrName>style.visibility</p:attrName>
                                        </p:attrNameLst>
                                      </p:cBhvr>
                                      <p:to>
                                        <p:strVal val="visible"/>
                                      </p:to>
                                    </p:set>
                                    <p:anim calcmode="lin" valueType="num">
                                      <p:cBhvr additive="base">
                                        <p:cTn id="12" dur="500" fill="hold"/>
                                        <p:tgtEl>
                                          <p:spTgt spid="7987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987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p:cNvPicPr>
            <a:picLocks noChangeAspect="1" noChangeArrowheads="1"/>
          </p:cNvPicPr>
          <p:nvPr/>
        </p:nvPicPr>
        <p:blipFill>
          <a:blip r:embed="rId2"/>
          <a:srcRect/>
          <a:stretch>
            <a:fillRect/>
          </a:stretch>
        </p:blipFill>
        <p:spPr bwMode="auto">
          <a:xfrm>
            <a:off x="285720" y="1643050"/>
            <a:ext cx="8572560" cy="4676410"/>
          </a:xfrm>
          <a:prstGeom prst="rect">
            <a:avLst/>
          </a:prstGeom>
          <a:noFill/>
          <a:ln w="9525">
            <a:noFill/>
            <a:miter lim="800000"/>
            <a:headEnd/>
            <a:tailEnd/>
          </a:ln>
          <a:effectLst/>
        </p:spPr>
      </p:pic>
      <p:sp>
        <p:nvSpPr>
          <p:cNvPr id="82947" name="Rectangle 3"/>
          <p:cNvSpPr>
            <a:spLocks noChangeArrowheads="1"/>
          </p:cNvSpPr>
          <p:nvPr/>
        </p:nvSpPr>
        <p:spPr bwMode="auto">
          <a:xfrm>
            <a:off x="857224" y="2143116"/>
            <a:ext cx="7351432" cy="707886"/>
          </a:xfrm>
          <a:prstGeom prst="rect">
            <a:avLst/>
          </a:prstGeom>
          <a:noFill/>
          <a:ln w="9525">
            <a:noFill/>
            <a:miter lim="800000"/>
            <a:headEnd/>
            <a:tailEnd/>
          </a:ln>
          <a:effectLst/>
        </p:spPr>
        <p:txBody>
          <a:bodyPr wrap="square">
            <a:spAutoFit/>
          </a:bodyPr>
          <a:lstStyle/>
          <a:p>
            <a:r>
              <a:rPr kumimoji="1" lang="zh-CN" altLang="en-US" sz="4000" b="1" dirty="0">
                <a:solidFill>
                  <a:srgbClr val="FF0000"/>
                </a:solidFill>
              </a:rPr>
              <a:t>区域经济集团化发展的原因</a:t>
            </a:r>
          </a:p>
        </p:txBody>
      </p:sp>
      <p:sp>
        <p:nvSpPr>
          <p:cNvPr id="82948" name="Rectangle 4"/>
          <p:cNvSpPr>
            <a:spLocks noChangeArrowheads="1"/>
          </p:cNvSpPr>
          <p:nvPr/>
        </p:nvSpPr>
        <p:spPr bwMode="auto">
          <a:xfrm>
            <a:off x="1441097" y="3068638"/>
            <a:ext cx="6553358" cy="1311275"/>
          </a:xfrm>
          <a:prstGeom prst="rect">
            <a:avLst/>
          </a:prstGeom>
          <a:noFill/>
          <a:ln w="9525">
            <a:noFill/>
            <a:miter lim="800000"/>
            <a:headEnd/>
            <a:tailEnd/>
          </a:ln>
          <a:effectLst/>
        </p:spPr>
        <p:txBody>
          <a:bodyPr>
            <a:spAutoFit/>
          </a:bodyPr>
          <a:lstStyle/>
          <a:p>
            <a:r>
              <a:rPr kumimoji="1" lang="zh-CN" altLang="en-US" sz="4000" b="1" dirty="0" smtClean="0">
                <a:solidFill>
                  <a:srgbClr val="0000CC"/>
                </a:solidFill>
              </a:rPr>
              <a:t>各国</a:t>
            </a:r>
            <a:r>
              <a:rPr kumimoji="1" lang="zh-CN" altLang="en-US" sz="4000" b="1" dirty="0">
                <a:solidFill>
                  <a:srgbClr val="0000CC"/>
                </a:solidFill>
              </a:rPr>
              <a:t>经济联系日益密切</a:t>
            </a:r>
            <a:r>
              <a:rPr kumimoji="1" lang="zh-CN" altLang="en-US" sz="4000" b="1" dirty="0" smtClean="0">
                <a:solidFill>
                  <a:srgbClr val="0000CC"/>
                </a:solidFill>
              </a:rPr>
              <a:t>；   国际</a:t>
            </a:r>
            <a:r>
              <a:rPr kumimoji="1" lang="zh-CN" altLang="en-US" sz="4000" b="1" dirty="0">
                <a:solidFill>
                  <a:srgbClr val="0000CC"/>
                </a:solidFill>
              </a:rPr>
              <a:t>经济竞争日益加剧。</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blinds(horizontal)">
                                      <p:cBhvr>
                                        <p:cTn id="7" dur="500"/>
                                        <p:tgtEl>
                                          <p:spTgt spid="829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82948">
                                            <p:txEl>
                                              <p:pRg st="0" end="0"/>
                                            </p:txEl>
                                          </p:spTgt>
                                        </p:tgtEl>
                                        <p:attrNameLst>
                                          <p:attrName>style.visibility</p:attrName>
                                        </p:attrNameLst>
                                      </p:cBhvr>
                                      <p:to>
                                        <p:strVal val="visible"/>
                                      </p:to>
                                    </p:set>
                                    <p:anim calcmode="lin" valueType="num">
                                      <p:cBhvr additive="base">
                                        <p:cTn id="12" dur="500" fill="hold"/>
                                        <p:tgtEl>
                                          <p:spTgt spid="8294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294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0"/>
            <a:ext cx="6553200" cy="579438"/>
          </a:xfrm>
          <a:prstGeom prst="rect">
            <a:avLst/>
          </a:prstGeom>
          <a:noFill/>
          <a:ln w="9525">
            <a:noFill/>
            <a:miter lim="800000"/>
            <a:headEnd/>
            <a:tailEnd/>
          </a:ln>
          <a:effectLst/>
        </p:spPr>
        <p:txBody>
          <a:bodyPr>
            <a:spAutoFit/>
          </a:bodyPr>
          <a:lstStyle/>
          <a:p>
            <a:pPr>
              <a:spcBef>
                <a:spcPct val="50000"/>
              </a:spcBef>
              <a:defRPr/>
            </a:pPr>
            <a:r>
              <a:rPr lang="zh-CN" sz="3200" b="1" dirty="0">
                <a:effectLst>
                  <a:outerShdw blurRad="38100" dist="38100" dir="2700000" algn="tl">
                    <a:srgbClr val="C0C0C0"/>
                  </a:outerShdw>
                </a:effectLst>
                <a:latin typeface="黑体" pitchFamily="49" charset="-122"/>
                <a:ea typeface="黑体" pitchFamily="49" charset="-122"/>
              </a:rPr>
              <a:t>一、从</a:t>
            </a:r>
            <a:r>
              <a:rPr lang="zh-CN" sz="3200" b="1" dirty="0">
                <a:effectLst>
                  <a:outerShdw blurRad="38100" dist="38100" dir="2700000" algn="tl">
                    <a:srgbClr val="C0C0C0"/>
                  </a:outerShdw>
                </a:effectLst>
                <a:latin typeface="Arial"/>
                <a:ea typeface="黑体" pitchFamily="49" charset="-122"/>
              </a:rPr>
              <a:t>“</a:t>
            </a:r>
            <a:r>
              <a:rPr lang="zh-CN" sz="3200" b="1" dirty="0">
                <a:effectLst>
                  <a:outerShdw blurRad="38100" dist="38100" dir="2700000" algn="tl">
                    <a:srgbClr val="C0C0C0"/>
                  </a:outerShdw>
                </a:effectLst>
                <a:latin typeface="黑体" pitchFamily="49" charset="-122"/>
                <a:ea typeface="黑体" pitchFamily="49" charset="-122"/>
              </a:rPr>
              <a:t>欧共体</a:t>
            </a:r>
            <a:r>
              <a:rPr lang="zh-CN" sz="3200" b="1" dirty="0">
                <a:effectLst>
                  <a:outerShdw blurRad="38100" dist="38100" dir="2700000" algn="tl">
                    <a:srgbClr val="C0C0C0"/>
                  </a:outerShdw>
                </a:effectLst>
                <a:latin typeface="Arial"/>
                <a:ea typeface="黑体" pitchFamily="49" charset="-122"/>
              </a:rPr>
              <a:t>”</a:t>
            </a:r>
            <a:r>
              <a:rPr lang="zh-CN" sz="3200" b="1" dirty="0">
                <a:effectLst>
                  <a:outerShdw blurRad="38100" dist="38100" dir="2700000" algn="tl">
                    <a:srgbClr val="C0C0C0"/>
                  </a:outerShdw>
                </a:effectLst>
                <a:latin typeface="黑体" pitchFamily="49" charset="-122"/>
                <a:ea typeface="黑体" pitchFamily="49" charset="-122"/>
              </a:rPr>
              <a:t>到</a:t>
            </a:r>
            <a:r>
              <a:rPr lang="zh-CN" sz="3200" b="1" dirty="0">
                <a:effectLst>
                  <a:outerShdw blurRad="38100" dist="38100" dir="2700000" algn="tl">
                    <a:srgbClr val="C0C0C0"/>
                  </a:outerShdw>
                </a:effectLst>
                <a:latin typeface="Arial"/>
                <a:ea typeface="黑体" pitchFamily="49" charset="-122"/>
              </a:rPr>
              <a:t>“</a:t>
            </a:r>
            <a:r>
              <a:rPr lang="zh-CN" sz="3200" b="1" dirty="0">
                <a:effectLst>
                  <a:outerShdw blurRad="38100" dist="38100" dir="2700000" algn="tl">
                    <a:srgbClr val="C0C0C0"/>
                  </a:outerShdw>
                </a:effectLst>
                <a:latin typeface="黑体" pitchFamily="49" charset="-122"/>
                <a:ea typeface="黑体" pitchFamily="49" charset="-122"/>
              </a:rPr>
              <a:t>欧洲联盟</a:t>
            </a:r>
            <a:r>
              <a:rPr lang="zh-CN" sz="3200" b="1" dirty="0">
                <a:effectLst>
                  <a:outerShdw blurRad="38100" dist="38100" dir="2700000" algn="tl">
                    <a:srgbClr val="C0C0C0"/>
                  </a:outerShdw>
                </a:effectLst>
                <a:latin typeface="Arial"/>
                <a:ea typeface="黑体" pitchFamily="49" charset="-122"/>
              </a:rPr>
              <a:t>”</a:t>
            </a:r>
            <a:endParaRPr lang="zh-CN" sz="3200" b="1" dirty="0">
              <a:effectLst>
                <a:outerShdw blurRad="38100" dist="38100" dir="2700000" algn="tl">
                  <a:srgbClr val="C0C0C0"/>
                </a:outerShdw>
              </a:effectLst>
              <a:latin typeface="黑体" pitchFamily="49" charset="-122"/>
              <a:ea typeface="黑体" pitchFamily="49" charset="-122"/>
            </a:endParaRPr>
          </a:p>
        </p:txBody>
      </p:sp>
      <p:sp>
        <p:nvSpPr>
          <p:cNvPr id="9219" name="Text Box 3"/>
          <p:cNvSpPr txBox="1">
            <a:spLocks noChangeArrowheads="1"/>
          </p:cNvSpPr>
          <p:nvPr/>
        </p:nvSpPr>
        <p:spPr bwMode="auto">
          <a:xfrm>
            <a:off x="1" y="620714"/>
            <a:ext cx="6443663" cy="646331"/>
          </a:xfrm>
          <a:prstGeom prst="rect">
            <a:avLst/>
          </a:prstGeom>
          <a:noFill/>
          <a:ln w="9525" cmpd="sng">
            <a:noFill/>
            <a:miter lim="800000"/>
            <a:headEnd/>
            <a:tailEnd/>
          </a:ln>
          <a:effectLst/>
        </p:spPr>
        <p:txBody>
          <a:bodyPr>
            <a:spAutoFit/>
          </a:bodyPr>
          <a:lstStyle/>
          <a:p>
            <a:pPr>
              <a:spcBef>
                <a:spcPct val="50000"/>
              </a:spcBef>
              <a:defRPr/>
            </a:pPr>
            <a:r>
              <a:rPr lang="zh-CN" altLang="zh-CN" sz="3600" b="1" dirty="0" smtClean="0">
                <a:solidFill>
                  <a:srgbClr val="FF0000"/>
                </a:solidFill>
                <a:effectLst>
                  <a:outerShdw blurRad="38100" dist="38100" dir="2700000" algn="tl">
                    <a:srgbClr val="C0C0C0"/>
                  </a:outerShdw>
                </a:effectLst>
                <a:latin typeface="华文新魏" pitchFamily="2" charset="-122"/>
                <a:ea typeface="华文新魏" pitchFamily="2" charset="-122"/>
              </a:rPr>
              <a:t>1</a:t>
            </a:r>
            <a:r>
              <a:rPr lang="zh-CN" altLang="en-US" sz="3600" b="1" dirty="0" smtClean="0">
                <a:solidFill>
                  <a:srgbClr val="FF0000"/>
                </a:solidFill>
                <a:effectLst>
                  <a:outerShdw blurRad="38100" dist="38100" dir="2700000" algn="tl">
                    <a:srgbClr val="C0C0C0"/>
                  </a:outerShdw>
                </a:effectLst>
                <a:latin typeface="华文新魏" pitchFamily="2" charset="-122"/>
                <a:ea typeface="华文新魏" pitchFamily="2" charset="-122"/>
              </a:rPr>
              <a:t>、</a:t>
            </a:r>
            <a:r>
              <a:rPr lang="zh-CN" sz="3600" b="1" dirty="0" smtClean="0">
                <a:solidFill>
                  <a:srgbClr val="FF0000"/>
                </a:solidFill>
                <a:effectLst>
                  <a:outerShdw blurRad="38100" dist="38100" dir="2700000" algn="tl">
                    <a:srgbClr val="C0C0C0"/>
                  </a:outerShdw>
                </a:effectLst>
                <a:latin typeface="华文新魏" pitchFamily="2" charset="-122"/>
                <a:ea typeface="华文新魏" pitchFamily="2" charset="-122"/>
              </a:rPr>
              <a:t>欧洲</a:t>
            </a:r>
            <a:r>
              <a:rPr lang="zh-CN" sz="3600" b="1" dirty="0">
                <a:solidFill>
                  <a:srgbClr val="FF0000"/>
                </a:solidFill>
                <a:effectLst>
                  <a:outerShdw blurRad="38100" dist="38100" dir="2700000" algn="tl">
                    <a:srgbClr val="C0C0C0"/>
                  </a:outerShdw>
                </a:effectLst>
                <a:latin typeface="华文新魏" pitchFamily="2" charset="-122"/>
                <a:ea typeface="华文新魏" pitchFamily="2" charset="-122"/>
              </a:rPr>
              <a:t>不断走向</a:t>
            </a:r>
            <a:r>
              <a:rPr lang="zh-CN" sz="3600" b="1" dirty="0" smtClean="0">
                <a:solidFill>
                  <a:srgbClr val="FF0000"/>
                </a:solidFill>
                <a:effectLst>
                  <a:outerShdw blurRad="38100" dist="38100" dir="2700000" algn="tl">
                    <a:srgbClr val="C0C0C0"/>
                  </a:outerShdw>
                </a:effectLst>
                <a:latin typeface="华文新魏" pitchFamily="2" charset="-122"/>
                <a:ea typeface="华文新魏" pitchFamily="2" charset="-122"/>
              </a:rPr>
              <a:t>联合的</a:t>
            </a:r>
            <a:r>
              <a:rPr lang="zh-CN" sz="3600" b="1" dirty="0">
                <a:solidFill>
                  <a:srgbClr val="FF0000"/>
                </a:solidFill>
                <a:effectLst>
                  <a:outerShdw blurRad="38100" dist="38100" dir="2700000" algn="tl">
                    <a:srgbClr val="C0C0C0"/>
                  </a:outerShdw>
                </a:effectLst>
                <a:latin typeface="华文新魏" pitchFamily="2" charset="-122"/>
                <a:ea typeface="华文新魏" pitchFamily="2" charset="-122"/>
              </a:rPr>
              <a:t>原因</a:t>
            </a:r>
          </a:p>
        </p:txBody>
      </p:sp>
      <p:sp>
        <p:nvSpPr>
          <p:cNvPr id="9224" name="Text Box 8"/>
          <p:cNvSpPr txBox="1">
            <a:spLocks noChangeArrowheads="1"/>
          </p:cNvSpPr>
          <p:nvPr/>
        </p:nvSpPr>
        <p:spPr bwMode="auto">
          <a:xfrm>
            <a:off x="179388" y="1285860"/>
            <a:ext cx="8964612" cy="523220"/>
          </a:xfrm>
          <a:prstGeom prst="rect">
            <a:avLst/>
          </a:prstGeom>
          <a:noFill/>
          <a:ln w="9525">
            <a:noFill/>
            <a:miter lim="800000"/>
            <a:headEnd/>
            <a:tailEnd/>
          </a:ln>
          <a:effectLst/>
        </p:spPr>
        <p:txBody>
          <a:bodyPr wrap="square">
            <a:spAutoFit/>
          </a:bodyPr>
          <a:lstStyle/>
          <a:p>
            <a:pPr>
              <a:defRPr/>
            </a:pPr>
            <a:r>
              <a:rPr lang="zh-CN" sz="2800" b="1" dirty="0">
                <a:solidFill>
                  <a:srgbClr val="0000FF"/>
                </a:solidFill>
                <a:effectLst>
                  <a:outerShdw blurRad="38100" dist="38100" dir="2700000" algn="tl">
                    <a:srgbClr val="C0C0C0"/>
                  </a:outerShdw>
                </a:effectLst>
                <a:latin typeface="方正舒体" pitchFamily="2" charset="-122"/>
                <a:ea typeface="方正舒体" pitchFamily="2" charset="-122"/>
              </a:rPr>
              <a:t>近代欧洲曾经有两个著名人物力图统一欧洲，他们是？</a:t>
            </a:r>
          </a:p>
        </p:txBody>
      </p:sp>
      <p:sp>
        <p:nvSpPr>
          <p:cNvPr id="9225" name="Rectangle 9"/>
          <p:cNvSpPr>
            <a:spLocks noChangeArrowheads="1"/>
          </p:cNvSpPr>
          <p:nvPr/>
        </p:nvSpPr>
        <p:spPr bwMode="auto">
          <a:xfrm>
            <a:off x="4751388" y="1916113"/>
            <a:ext cx="4392612" cy="3580467"/>
          </a:xfrm>
          <a:prstGeom prst="rect">
            <a:avLst/>
          </a:prstGeom>
          <a:noFill/>
          <a:ln w="9525">
            <a:noFill/>
            <a:miter lim="800000"/>
            <a:headEnd/>
            <a:tailEnd/>
          </a:ln>
          <a:effectLst/>
        </p:spPr>
        <p:txBody>
          <a:bodyPr>
            <a:spAutoFit/>
          </a:bodyPr>
          <a:lstStyle/>
          <a:p>
            <a:pPr algn="just">
              <a:lnSpc>
                <a:spcPts val="3400"/>
              </a:lnSpc>
              <a:defRPr/>
            </a:pPr>
            <a:r>
              <a:rPr lang="en-US" altLang="zh-CN" sz="2400" b="1" dirty="0">
                <a:solidFill>
                  <a:srgbClr val="0000FF"/>
                </a:solidFill>
                <a:effectLst>
                  <a:outerShdw blurRad="38100" dist="38100" dir="2700000" algn="tl">
                    <a:srgbClr val="C0C0C0"/>
                  </a:outerShdw>
                </a:effectLst>
                <a:latin typeface="黑体" pitchFamily="49" charset="-122"/>
                <a:ea typeface="黑体" pitchFamily="49" charset="-122"/>
              </a:rPr>
              <a:t>  </a:t>
            </a:r>
            <a:r>
              <a:rPr lang="zh-CN" sz="2400" b="1" dirty="0">
                <a:solidFill>
                  <a:srgbClr val="FF0000"/>
                </a:solidFill>
                <a:effectLst>
                  <a:outerShdw blurRad="38100" dist="38100" dir="2700000" algn="tl">
                    <a:srgbClr val="C0C0C0"/>
                  </a:outerShdw>
                </a:effectLst>
                <a:latin typeface="黑体" pitchFamily="49" charset="-122"/>
                <a:ea typeface="黑体" pitchFamily="49" charset="-122"/>
              </a:rPr>
              <a:t>二战使欧洲丧失了世界政治经济中心的优势地位</a:t>
            </a:r>
            <a:r>
              <a:rPr lang="zh-CN" sz="2400" b="1" dirty="0">
                <a:solidFill>
                  <a:srgbClr val="0000FF"/>
                </a:solidFill>
                <a:effectLst>
                  <a:outerShdw blurRad="38100" dist="38100" dir="2700000" algn="tl">
                    <a:srgbClr val="C0C0C0"/>
                  </a:outerShdw>
                </a:effectLst>
                <a:latin typeface="黑体" pitchFamily="49" charset="-122"/>
                <a:ea typeface="黑体" pitchFamily="49" charset="-122"/>
              </a:rPr>
              <a:t>，面对经济凋谢、政治危机、社会动乱等诸多困难，西欧各国纷纷实行</a:t>
            </a:r>
            <a:r>
              <a:rPr lang="zh-CN" sz="2400" b="1" dirty="0">
                <a:solidFill>
                  <a:srgbClr val="FF0000"/>
                </a:solidFill>
                <a:effectLst>
                  <a:outerShdw blurRad="38100" dist="38100" dir="2700000" algn="tl">
                    <a:srgbClr val="C0C0C0"/>
                  </a:outerShdw>
                </a:effectLst>
                <a:latin typeface="黑体" pitchFamily="49" charset="-122"/>
                <a:ea typeface="黑体" pitchFamily="49" charset="-122"/>
              </a:rPr>
              <a:t>社会改革，发展经济</a:t>
            </a:r>
            <a:r>
              <a:rPr lang="zh-CN" sz="2400" b="1" dirty="0">
                <a:solidFill>
                  <a:srgbClr val="0000FF"/>
                </a:solidFill>
                <a:effectLst>
                  <a:outerShdw blurRad="38100" dist="38100" dir="2700000" algn="tl">
                    <a:srgbClr val="C0C0C0"/>
                  </a:outerShdw>
                </a:effectLst>
                <a:latin typeface="黑体" pitchFamily="49" charset="-122"/>
                <a:ea typeface="黑体" pitchFamily="49" charset="-122"/>
              </a:rPr>
              <a:t>。在经济发展过程中，西欧国家间的联系日益密切，开始了一体化的过程。   </a:t>
            </a:r>
          </a:p>
        </p:txBody>
      </p:sp>
      <p:sp>
        <p:nvSpPr>
          <p:cNvPr id="9227" name="Text Box 11"/>
          <p:cNvSpPr txBox="1">
            <a:spLocks noChangeArrowheads="1"/>
          </p:cNvSpPr>
          <p:nvPr/>
        </p:nvSpPr>
        <p:spPr bwMode="auto">
          <a:xfrm>
            <a:off x="1142976" y="5929330"/>
            <a:ext cx="7272338" cy="708025"/>
          </a:xfrm>
          <a:prstGeom prst="rect">
            <a:avLst/>
          </a:prstGeom>
          <a:solidFill>
            <a:schemeClr val="tx1"/>
          </a:solidFill>
          <a:ln w="9525">
            <a:noFill/>
            <a:miter lim="800000"/>
            <a:headEnd/>
            <a:tailEnd/>
          </a:ln>
          <a:effectLst/>
        </p:spPr>
        <p:txBody>
          <a:bodyPr wrap="square">
            <a:spAutoFit/>
          </a:bodyPr>
          <a:lstStyle/>
          <a:p>
            <a:pPr>
              <a:spcBef>
                <a:spcPct val="50000"/>
              </a:spcBef>
              <a:defRPr/>
            </a:pPr>
            <a:r>
              <a:rPr lang="zh-CN" altLang="en-US" sz="4000" b="1" dirty="0">
                <a:solidFill>
                  <a:schemeClr val="bg1"/>
                </a:solidFill>
                <a:effectLst>
                  <a:outerShdw blurRad="38100" dist="38100" dir="2700000" algn="tl">
                    <a:srgbClr val="000000"/>
                  </a:outerShdw>
                </a:effectLst>
                <a:latin typeface="黑体" pitchFamily="49" charset="-122"/>
                <a:ea typeface="黑体" pitchFamily="49" charset="-122"/>
              </a:rPr>
              <a:t>根本原因:经济发展的必然要求</a:t>
            </a:r>
          </a:p>
        </p:txBody>
      </p:sp>
      <p:grpSp>
        <p:nvGrpSpPr>
          <p:cNvPr id="2" name="组合 12"/>
          <p:cNvGrpSpPr>
            <a:grpSpLocks/>
          </p:cNvGrpSpPr>
          <p:nvPr/>
        </p:nvGrpSpPr>
        <p:grpSpPr bwMode="auto">
          <a:xfrm>
            <a:off x="1" y="2133601"/>
            <a:ext cx="2195513" cy="3795729"/>
            <a:chOff x="0" y="2132856"/>
            <a:chExt cx="2195736" cy="3897045"/>
          </a:xfrm>
        </p:grpSpPr>
        <p:sp>
          <p:nvSpPr>
            <p:cNvPr id="9222" name="Text Box 6"/>
            <p:cNvSpPr txBox="1">
              <a:spLocks noChangeArrowheads="1"/>
            </p:cNvSpPr>
            <p:nvPr/>
          </p:nvSpPr>
          <p:spPr bwMode="auto">
            <a:xfrm>
              <a:off x="395328" y="5445014"/>
              <a:ext cx="1420726" cy="584887"/>
            </a:xfrm>
            <a:prstGeom prst="rect">
              <a:avLst/>
            </a:prstGeom>
            <a:noFill/>
            <a:ln w="9525">
              <a:noFill/>
              <a:miter lim="800000"/>
              <a:headEnd/>
              <a:tailEnd/>
            </a:ln>
            <a:effectLst/>
          </p:spPr>
          <p:txBody>
            <a:bodyPr wrap="none">
              <a:spAutoFit/>
            </a:bodyPr>
            <a:lstStyle/>
            <a:p>
              <a:pPr>
                <a:defRPr/>
              </a:pPr>
              <a:r>
                <a:rPr lang="zh-CN" sz="3200" b="1" dirty="0">
                  <a:solidFill>
                    <a:srgbClr val="FF0000"/>
                  </a:solidFill>
                  <a:effectLst>
                    <a:outerShdw blurRad="38100" dist="38100" dir="2700000" algn="tl">
                      <a:srgbClr val="C0C0C0"/>
                    </a:outerShdw>
                  </a:effectLst>
                  <a:latin typeface="黑体" pitchFamily="49" charset="-122"/>
                  <a:ea typeface="黑体" pitchFamily="49" charset="-122"/>
                </a:rPr>
                <a:t>拿破仑</a:t>
              </a:r>
            </a:p>
          </p:txBody>
        </p:sp>
        <p:pic>
          <p:nvPicPr>
            <p:cNvPr id="12300" name="Picture 4" descr="拿破仑"/>
            <p:cNvPicPr>
              <a:picLocks noChangeAspect="1" noChangeArrowheads="1"/>
            </p:cNvPicPr>
            <p:nvPr/>
          </p:nvPicPr>
          <p:blipFill>
            <a:blip r:embed="rId2"/>
            <a:srcRect/>
            <a:stretch>
              <a:fillRect/>
            </a:stretch>
          </p:blipFill>
          <p:spPr bwMode="auto">
            <a:xfrm>
              <a:off x="0" y="2132856"/>
              <a:ext cx="2195736" cy="3168352"/>
            </a:xfrm>
            <a:prstGeom prst="rect">
              <a:avLst/>
            </a:prstGeom>
            <a:noFill/>
            <a:ln w="9525">
              <a:noFill/>
              <a:miter lim="800000"/>
              <a:headEnd/>
              <a:tailEnd/>
            </a:ln>
          </p:spPr>
        </p:pic>
      </p:grpSp>
      <p:grpSp>
        <p:nvGrpSpPr>
          <p:cNvPr id="3" name="组合 13"/>
          <p:cNvGrpSpPr>
            <a:grpSpLocks/>
          </p:cNvGrpSpPr>
          <p:nvPr/>
        </p:nvGrpSpPr>
        <p:grpSpPr bwMode="auto">
          <a:xfrm>
            <a:off x="2214546" y="2143116"/>
            <a:ext cx="2447925" cy="3795730"/>
            <a:chOff x="2267744" y="2132857"/>
            <a:chExt cx="2448272" cy="3930382"/>
          </a:xfrm>
        </p:grpSpPr>
        <p:sp>
          <p:nvSpPr>
            <p:cNvPr id="9223" name="Text Box 7"/>
            <p:cNvSpPr txBox="1">
              <a:spLocks noChangeArrowheads="1"/>
            </p:cNvSpPr>
            <p:nvPr/>
          </p:nvSpPr>
          <p:spPr bwMode="auto">
            <a:xfrm>
              <a:off x="2645623" y="5478353"/>
              <a:ext cx="1420783" cy="584886"/>
            </a:xfrm>
            <a:prstGeom prst="rect">
              <a:avLst/>
            </a:prstGeom>
            <a:noFill/>
            <a:ln w="9525">
              <a:noFill/>
              <a:miter lim="800000"/>
              <a:headEnd/>
              <a:tailEnd/>
            </a:ln>
            <a:effectLst/>
          </p:spPr>
          <p:txBody>
            <a:bodyPr wrap="none">
              <a:spAutoFit/>
            </a:bodyPr>
            <a:lstStyle/>
            <a:p>
              <a:pPr>
                <a:defRPr/>
              </a:pPr>
              <a:r>
                <a:rPr lang="zh-CN" sz="3200" b="1" dirty="0">
                  <a:effectLst>
                    <a:outerShdw blurRad="38100" dist="38100" dir="2700000" algn="tl">
                      <a:srgbClr val="C0C0C0"/>
                    </a:outerShdw>
                  </a:effectLst>
                  <a:latin typeface="黑体" pitchFamily="49" charset="-122"/>
                  <a:ea typeface="黑体" pitchFamily="49" charset="-122"/>
                </a:rPr>
                <a:t>希特勒</a:t>
              </a:r>
            </a:p>
          </p:txBody>
        </p:sp>
        <p:pic>
          <p:nvPicPr>
            <p:cNvPr id="12298" name="Picture 5" descr="希特勒"/>
            <p:cNvPicPr>
              <a:picLocks noChangeAspect="1" noChangeArrowheads="1"/>
            </p:cNvPicPr>
            <p:nvPr/>
          </p:nvPicPr>
          <p:blipFill>
            <a:blip r:embed="rId3"/>
            <a:srcRect/>
            <a:stretch>
              <a:fillRect/>
            </a:stretch>
          </p:blipFill>
          <p:spPr bwMode="auto">
            <a:xfrm>
              <a:off x="2267744" y="2132857"/>
              <a:ext cx="2448272" cy="3168352"/>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box(in)">
                                      <p:cBhvr>
                                        <p:cTn id="7" dur="500"/>
                                        <p:tgtEl>
                                          <p:spTgt spid="921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24"/>
                                        </p:tgtEl>
                                        <p:attrNameLst>
                                          <p:attrName>style.visibility</p:attrName>
                                        </p:attrNameLst>
                                      </p:cBhvr>
                                      <p:to>
                                        <p:strVal val="visible"/>
                                      </p:to>
                                    </p:set>
                                    <p:animEffect transition="in" filter="box(in)">
                                      <p:cBhvr>
                                        <p:cTn id="12" dur="500"/>
                                        <p:tgtEl>
                                          <p:spTgt spid="9224"/>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0.70"/>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strVal val="#ppt_w*0.70"/>
                                          </p:val>
                                        </p:tav>
                                        <p:tav tm="100000">
                                          <p:val>
                                            <p:strVal val="#ppt_w"/>
                                          </p:val>
                                        </p:tav>
                                      </p:tavLst>
                                    </p:anim>
                                    <p:anim calcmode="lin" valueType="num">
                                      <p:cBhvr>
                                        <p:cTn id="25" dur="1000" fill="hold"/>
                                        <p:tgtEl>
                                          <p:spTgt spid="3"/>
                                        </p:tgtEl>
                                        <p:attrNameLst>
                                          <p:attrName>ppt_h</p:attrName>
                                        </p:attrNameLst>
                                      </p:cBhvr>
                                      <p:tavLst>
                                        <p:tav tm="0">
                                          <p:val>
                                            <p:strVal val="#ppt_h"/>
                                          </p:val>
                                        </p:tav>
                                        <p:tav tm="100000">
                                          <p:val>
                                            <p:strVal val="#ppt_h"/>
                                          </p:val>
                                        </p:tav>
                                      </p:tavLst>
                                    </p:anim>
                                    <p:animEffect transition="in" filter="fade">
                                      <p:cBhvr>
                                        <p:cTn id="26" dur="10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9225"/>
                                        </p:tgtEl>
                                        <p:attrNameLst>
                                          <p:attrName>style.visibility</p:attrName>
                                        </p:attrNameLst>
                                      </p:cBhvr>
                                      <p:to>
                                        <p:strVal val="visible"/>
                                      </p:to>
                                    </p:set>
                                    <p:anim calcmode="lin" valueType="num">
                                      <p:cBhvr>
                                        <p:cTn id="31" dur="1000" fill="hold"/>
                                        <p:tgtEl>
                                          <p:spTgt spid="9225"/>
                                        </p:tgtEl>
                                        <p:attrNameLst>
                                          <p:attrName>ppt_w</p:attrName>
                                        </p:attrNameLst>
                                      </p:cBhvr>
                                      <p:tavLst>
                                        <p:tav tm="0">
                                          <p:val>
                                            <p:strVal val="#ppt_w*0.70"/>
                                          </p:val>
                                        </p:tav>
                                        <p:tav tm="100000">
                                          <p:val>
                                            <p:strVal val="#ppt_w"/>
                                          </p:val>
                                        </p:tav>
                                      </p:tavLst>
                                    </p:anim>
                                    <p:anim calcmode="lin" valueType="num">
                                      <p:cBhvr>
                                        <p:cTn id="32" dur="1000" fill="hold"/>
                                        <p:tgtEl>
                                          <p:spTgt spid="9225"/>
                                        </p:tgtEl>
                                        <p:attrNameLst>
                                          <p:attrName>ppt_h</p:attrName>
                                        </p:attrNameLst>
                                      </p:cBhvr>
                                      <p:tavLst>
                                        <p:tav tm="0">
                                          <p:val>
                                            <p:strVal val="#ppt_h"/>
                                          </p:val>
                                        </p:tav>
                                        <p:tav tm="100000">
                                          <p:val>
                                            <p:strVal val="#ppt_h"/>
                                          </p:val>
                                        </p:tav>
                                      </p:tavLst>
                                    </p:anim>
                                    <p:animEffect transition="in" filter="fade">
                                      <p:cBhvr>
                                        <p:cTn id="33" dur="1000"/>
                                        <p:tgtEl>
                                          <p:spTgt spid="9225"/>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9227"/>
                                        </p:tgtEl>
                                        <p:attrNameLst>
                                          <p:attrName>style.visibility</p:attrName>
                                        </p:attrNameLst>
                                      </p:cBhvr>
                                      <p:to>
                                        <p:strVal val="visible"/>
                                      </p:to>
                                    </p:set>
                                    <p:anim calcmode="lin" valueType="num">
                                      <p:cBhvr>
                                        <p:cTn id="38" dur="1000" fill="hold"/>
                                        <p:tgtEl>
                                          <p:spTgt spid="9227"/>
                                        </p:tgtEl>
                                        <p:attrNameLst>
                                          <p:attrName>ppt_w</p:attrName>
                                        </p:attrNameLst>
                                      </p:cBhvr>
                                      <p:tavLst>
                                        <p:tav tm="0">
                                          <p:val>
                                            <p:strVal val="#ppt_w*0.70"/>
                                          </p:val>
                                        </p:tav>
                                        <p:tav tm="100000">
                                          <p:val>
                                            <p:strVal val="#ppt_w"/>
                                          </p:val>
                                        </p:tav>
                                      </p:tavLst>
                                    </p:anim>
                                    <p:anim calcmode="lin" valueType="num">
                                      <p:cBhvr>
                                        <p:cTn id="39" dur="1000" fill="hold"/>
                                        <p:tgtEl>
                                          <p:spTgt spid="9227"/>
                                        </p:tgtEl>
                                        <p:attrNameLst>
                                          <p:attrName>ppt_h</p:attrName>
                                        </p:attrNameLst>
                                      </p:cBhvr>
                                      <p:tavLst>
                                        <p:tav tm="0">
                                          <p:val>
                                            <p:strVal val="#ppt_h"/>
                                          </p:val>
                                        </p:tav>
                                        <p:tav tm="100000">
                                          <p:val>
                                            <p:strVal val="#ppt_h"/>
                                          </p:val>
                                        </p:tav>
                                      </p:tavLst>
                                    </p:anim>
                                    <p:animEffect transition="in" filter="fade">
                                      <p:cBhvr>
                                        <p:cTn id="40" dur="1000"/>
                                        <p:tgtEl>
                                          <p:spTgt spid="9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24" grpId="0"/>
      <p:bldP spid="9225" grpId="0"/>
      <p:bldP spid="92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500563" y="0"/>
            <a:ext cx="4643437" cy="3539430"/>
          </a:xfrm>
          <a:prstGeom prst="rect">
            <a:avLst/>
          </a:prstGeom>
          <a:noFill/>
          <a:ln w="9525">
            <a:noFill/>
            <a:miter lim="800000"/>
            <a:headEnd/>
            <a:tailEnd/>
          </a:ln>
        </p:spPr>
        <p:txBody>
          <a:bodyPr anchor="ctr">
            <a:spAutoFit/>
          </a:bodyPr>
          <a:lstStyle/>
          <a:p>
            <a:pPr indent="276225" algn="just"/>
            <a:r>
              <a:rPr lang="zh-CN" altLang="zh-CN" sz="2800" b="1" dirty="0">
                <a:solidFill>
                  <a:srgbClr val="FF0000"/>
                </a:solidFill>
                <a:latin typeface="隶书" pitchFamily="49" charset="-122"/>
                <a:ea typeface="隶书" pitchFamily="49" charset="-122"/>
              </a:rPr>
              <a:t>(2007</a:t>
            </a:r>
            <a:r>
              <a:rPr lang="zh-CN" sz="2800" b="1" dirty="0">
                <a:solidFill>
                  <a:srgbClr val="FF0000"/>
                </a:solidFill>
                <a:latin typeface="隶书" pitchFamily="49" charset="-122"/>
                <a:ea typeface="隶书" pitchFamily="49" charset="-122"/>
              </a:rPr>
              <a:t>上海历史）右侧是一幅政治漫画，画中的法国人和德国人正在讨论，最后达成的共识是</a:t>
            </a:r>
          </a:p>
          <a:p>
            <a:pPr indent="276225" algn="just"/>
            <a:r>
              <a:rPr lang="zh-CN" altLang="zh-CN" sz="2800" b="1" dirty="0">
                <a:latin typeface="隶书" pitchFamily="49" charset="-122"/>
                <a:ea typeface="隶书" pitchFamily="49" charset="-122"/>
              </a:rPr>
              <a:t>A</a:t>
            </a:r>
            <a:r>
              <a:rPr lang="zh-CN" sz="2800" b="1" dirty="0">
                <a:latin typeface="隶书" pitchFamily="49" charset="-122"/>
                <a:ea typeface="隶书" pitchFamily="49" charset="-122"/>
              </a:rPr>
              <a:t>．我们太小，实在无奈</a:t>
            </a:r>
          </a:p>
          <a:p>
            <a:pPr indent="276225" algn="just"/>
            <a:r>
              <a:rPr lang="zh-CN" altLang="zh-CN" sz="2800" b="1" dirty="0">
                <a:latin typeface="隶书" pitchFamily="49" charset="-122"/>
                <a:ea typeface="隶书" pitchFamily="49" charset="-122"/>
              </a:rPr>
              <a:t>B</a:t>
            </a:r>
            <a:r>
              <a:rPr lang="zh-CN" sz="2800" b="1" dirty="0">
                <a:latin typeface="隶书" pitchFamily="49" charset="-122"/>
                <a:ea typeface="隶书" pitchFamily="49" charset="-122"/>
              </a:rPr>
              <a:t>．他们相争，我们得利</a:t>
            </a:r>
          </a:p>
          <a:p>
            <a:pPr indent="276225" algn="just"/>
            <a:r>
              <a:rPr lang="zh-CN" altLang="zh-CN" sz="2800" b="1" dirty="0">
                <a:latin typeface="隶书" pitchFamily="49" charset="-122"/>
                <a:ea typeface="隶书" pitchFamily="49" charset="-122"/>
              </a:rPr>
              <a:t>C</a:t>
            </a:r>
            <a:r>
              <a:rPr lang="zh-CN" sz="2800" b="1" dirty="0">
                <a:latin typeface="隶书" pitchFamily="49" charset="-122"/>
                <a:ea typeface="隶书" pitchFamily="49" charset="-122"/>
              </a:rPr>
              <a:t>．赶快联合，求得生存</a:t>
            </a:r>
          </a:p>
          <a:p>
            <a:pPr indent="276225" algn="just"/>
            <a:r>
              <a:rPr lang="zh-CN" altLang="zh-CN" sz="2800" b="1" dirty="0">
                <a:latin typeface="隶书" pitchFamily="49" charset="-122"/>
                <a:ea typeface="隶书" pitchFamily="49" charset="-122"/>
              </a:rPr>
              <a:t>D</a:t>
            </a:r>
            <a:r>
              <a:rPr lang="zh-CN" sz="2800" b="1" dirty="0">
                <a:latin typeface="隶书" pitchFamily="49" charset="-122"/>
                <a:ea typeface="隶书" pitchFamily="49" charset="-122"/>
              </a:rPr>
              <a:t>．各奔东西，争取自保</a:t>
            </a:r>
          </a:p>
        </p:txBody>
      </p:sp>
      <p:pic>
        <p:nvPicPr>
          <p:cNvPr id="13315" name="Picture 3"/>
          <p:cNvPicPr>
            <a:picLocks noChangeAspect="1" noChangeArrowheads="1"/>
          </p:cNvPicPr>
          <p:nvPr/>
        </p:nvPicPr>
        <p:blipFill>
          <a:blip r:embed="rId2"/>
          <a:srcRect/>
          <a:stretch>
            <a:fillRect/>
          </a:stretch>
        </p:blipFill>
        <p:spPr bwMode="auto">
          <a:xfrm>
            <a:off x="0" y="2357430"/>
            <a:ext cx="4284663" cy="3075003"/>
          </a:xfrm>
          <a:prstGeom prst="rect">
            <a:avLst/>
          </a:prstGeom>
          <a:noFill/>
          <a:ln w="9525">
            <a:solidFill>
              <a:srgbClr val="0000FF"/>
            </a:solidFill>
            <a:miter lim="800000"/>
            <a:headEnd/>
            <a:tailEnd/>
          </a:ln>
        </p:spPr>
      </p:pic>
      <p:sp>
        <p:nvSpPr>
          <p:cNvPr id="10244" name="Text Box 4"/>
          <p:cNvSpPr txBox="1">
            <a:spLocks noChangeArrowheads="1"/>
          </p:cNvSpPr>
          <p:nvPr/>
        </p:nvSpPr>
        <p:spPr bwMode="auto">
          <a:xfrm>
            <a:off x="6588125" y="1844676"/>
            <a:ext cx="513282" cy="830997"/>
          </a:xfrm>
          <a:prstGeom prst="rect">
            <a:avLst/>
          </a:prstGeom>
          <a:noFill/>
          <a:ln w="9525">
            <a:noFill/>
            <a:miter lim="800000"/>
            <a:headEnd/>
            <a:tailEnd/>
          </a:ln>
        </p:spPr>
        <p:txBody>
          <a:bodyPr wrap="none">
            <a:spAutoFit/>
          </a:bodyPr>
          <a:lstStyle/>
          <a:p>
            <a:r>
              <a:rPr lang="zh-CN" altLang="zh-CN" sz="4800" dirty="0">
                <a:solidFill>
                  <a:srgbClr val="0000FF"/>
                </a:solidFill>
              </a:rPr>
              <a:t>C</a:t>
            </a:r>
          </a:p>
        </p:txBody>
      </p:sp>
      <p:sp>
        <p:nvSpPr>
          <p:cNvPr id="10246" name="Rectangle 6"/>
          <p:cNvSpPr>
            <a:spLocks noChangeArrowheads="1"/>
          </p:cNvSpPr>
          <p:nvPr/>
        </p:nvSpPr>
        <p:spPr bwMode="auto">
          <a:xfrm>
            <a:off x="0" y="0"/>
            <a:ext cx="4572000" cy="2400657"/>
          </a:xfrm>
          <a:prstGeom prst="rect">
            <a:avLst/>
          </a:prstGeom>
          <a:noFill/>
          <a:ln w="9525">
            <a:noFill/>
            <a:miter lim="800000"/>
            <a:headEnd/>
            <a:tailEnd/>
          </a:ln>
          <a:effectLst/>
        </p:spPr>
        <p:txBody>
          <a:bodyPr>
            <a:spAutoFit/>
          </a:bodyPr>
          <a:lstStyle/>
          <a:p>
            <a:pPr algn="just">
              <a:lnSpc>
                <a:spcPts val="3000"/>
              </a:lnSpc>
              <a:defRPr/>
            </a:pPr>
            <a:r>
              <a:rPr lang="en-US" altLang="zh-CN" sz="2400" b="1" dirty="0">
                <a:effectLst>
                  <a:outerShdw blurRad="38100" dist="38100" dir="2700000" algn="tl">
                    <a:srgbClr val="C0C0C0"/>
                  </a:outerShdw>
                </a:effectLst>
                <a:latin typeface="华文新魏" pitchFamily="2" charset="-122"/>
                <a:ea typeface="华文新魏" pitchFamily="2" charset="-122"/>
              </a:rPr>
              <a:t>  </a:t>
            </a:r>
            <a:r>
              <a:rPr lang="en-US" altLang="zh-CN" sz="2400" b="1" dirty="0" smtClean="0">
                <a:effectLst>
                  <a:outerShdw blurRad="38100" dist="38100" dir="2700000" algn="tl">
                    <a:srgbClr val="C0C0C0"/>
                  </a:outerShdw>
                </a:effectLst>
                <a:latin typeface="华文新魏" pitchFamily="2" charset="-122"/>
                <a:ea typeface="华文新魏" pitchFamily="2" charset="-122"/>
              </a:rPr>
              <a:t>   </a:t>
            </a:r>
            <a:r>
              <a:rPr lang="zh-CN" sz="2400" b="1" dirty="0" smtClean="0">
                <a:effectLst>
                  <a:outerShdw blurRad="38100" dist="38100" dir="2700000" algn="tl">
                    <a:srgbClr val="C0C0C0"/>
                  </a:outerShdw>
                </a:effectLst>
                <a:latin typeface="华文新魏" pitchFamily="2" charset="-122"/>
                <a:ea typeface="华文新魏" pitchFamily="2" charset="-122"/>
              </a:rPr>
              <a:t>如果</a:t>
            </a:r>
            <a:r>
              <a:rPr lang="zh-CN" sz="2400" b="1" dirty="0">
                <a:effectLst>
                  <a:outerShdw blurRad="38100" dist="38100" dir="2700000" algn="tl">
                    <a:srgbClr val="C0C0C0"/>
                  </a:outerShdw>
                </a:effectLst>
                <a:latin typeface="华文新魏" pitchFamily="2" charset="-122"/>
                <a:ea typeface="华文新魏" pitchFamily="2" charset="-122"/>
              </a:rPr>
              <a:t>欧洲人不想在起了根本变化的世界里</a:t>
            </a:r>
            <a:r>
              <a:rPr lang="zh-CN" sz="2400" b="1" dirty="0">
                <a:solidFill>
                  <a:srgbClr val="FF0000"/>
                </a:solidFill>
                <a:effectLst>
                  <a:outerShdw blurRad="38100" dist="38100" dir="2700000" algn="tl">
                    <a:srgbClr val="C0C0C0"/>
                  </a:outerShdw>
                </a:effectLst>
                <a:latin typeface="华文新魏" pitchFamily="2" charset="-122"/>
                <a:ea typeface="华文新魏" pitchFamily="2" charset="-122"/>
              </a:rPr>
              <a:t>走下坡路</a:t>
            </a:r>
            <a:r>
              <a:rPr lang="zh-CN" sz="2400" b="1" dirty="0">
                <a:effectLst>
                  <a:outerShdw blurRad="38100" dist="38100" dir="2700000" algn="tl">
                    <a:srgbClr val="C0C0C0"/>
                  </a:outerShdw>
                </a:effectLst>
                <a:latin typeface="华文新魏" pitchFamily="2" charset="-122"/>
                <a:ea typeface="华文新魏" pitchFamily="2" charset="-122"/>
              </a:rPr>
              <a:t>的话</a:t>
            </a:r>
            <a:r>
              <a:rPr lang="zh-CN" altLang="zh-CN" sz="2400" b="1" dirty="0">
                <a:effectLst>
                  <a:outerShdw blurRad="38100" dist="38100" dir="2700000" algn="tl">
                    <a:srgbClr val="C0C0C0"/>
                  </a:outerShdw>
                </a:effectLst>
                <a:latin typeface="华文新魏" pitchFamily="2" charset="-122"/>
                <a:ea typeface="华文新魏" pitchFamily="2" charset="-122"/>
              </a:rPr>
              <a:t>……</a:t>
            </a:r>
            <a:r>
              <a:rPr lang="zh-CN" sz="2400" b="1" dirty="0">
                <a:effectLst>
                  <a:outerShdw blurRad="38100" dist="38100" dir="2700000" algn="tl">
                    <a:srgbClr val="C0C0C0"/>
                  </a:outerShdw>
                </a:effectLst>
                <a:latin typeface="华文新魏" pitchFamily="2" charset="-122"/>
                <a:ea typeface="华文新魏" pitchFamily="2" charset="-122"/>
              </a:rPr>
              <a:t>欧洲的联合是绝对迫切需要的，没有政治上的一致，欧洲各国人民将会沦为</a:t>
            </a:r>
            <a:r>
              <a:rPr lang="zh-CN" sz="2400" b="1" dirty="0">
                <a:solidFill>
                  <a:srgbClr val="FF0000"/>
                </a:solidFill>
                <a:effectLst>
                  <a:outerShdw blurRad="38100" dist="38100" dir="2700000" algn="tl">
                    <a:srgbClr val="C0C0C0"/>
                  </a:outerShdw>
                </a:effectLst>
                <a:latin typeface="华文新魏" pitchFamily="2" charset="-122"/>
                <a:ea typeface="华文新魏" pitchFamily="2" charset="-122"/>
              </a:rPr>
              <a:t>超级大国的附庸</a:t>
            </a:r>
            <a:r>
              <a:rPr lang="zh-CN" sz="2400" b="1" dirty="0">
                <a:effectLst>
                  <a:outerShdw blurRad="38100" dist="38100" dir="2700000" algn="tl">
                    <a:srgbClr val="C0C0C0"/>
                  </a:outerShdw>
                </a:effectLst>
                <a:latin typeface="华文新魏" pitchFamily="2" charset="-122"/>
                <a:ea typeface="华文新魏" pitchFamily="2" charset="-122"/>
              </a:rPr>
              <a:t>。</a:t>
            </a:r>
          </a:p>
          <a:p>
            <a:pPr>
              <a:lnSpc>
                <a:spcPts val="3000"/>
              </a:lnSpc>
              <a:defRPr/>
            </a:pPr>
            <a:r>
              <a:rPr lang="zh-CN" sz="2400" b="1" dirty="0">
                <a:solidFill>
                  <a:srgbClr val="000000"/>
                </a:solidFill>
                <a:effectLst>
                  <a:outerShdw blurRad="38100" dist="38100" dir="2700000" algn="tl">
                    <a:srgbClr val="C0C0C0"/>
                  </a:outerShdw>
                </a:effectLst>
                <a:latin typeface="华文新魏" pitchFamily="2" charset="-122"/>
                <a:ea typeface="华文新魏" pitchFamily="2" charset="-122"/>
              </a:rPr>
              <a:t>     </a:t>
            </a:r>
            <a:r>
              <a:rPr lang="zh-CN" altLang="zh-CN" sz="2400" b="1" dirty="0">
                <a:solidFill>
                  <a:srgbClr val="0000FF"/>
                </a:solidFill>
                <a:effectLst>
                  <a:outerShdw blurRad="38100" dist="38100" dir="2700000" algn="tl">
                    <a:srgbClr val="C0C0C0"/>
                  </a:outerShdw>
                </a:effectLst>
                <a:latin typeface="华文新魏" pitchFamily="2" charset="-122"/>
                <a:ea typeface="华文新魏" pitchFamily="2" charset="-122"/>
              </a:rPr>
              <a:t>—— </a:t>
            </a:r>
            <a:r>
              <a:rPr lang="zh-CN" sz="2400" b="1" dirty="0">
                <a:solidFill>
                  <a:srgbClr val="0000FF"/>
                </a:solidFill>
                <a:effectLst>
                  <a:outerShdw blurRad="38100" dist="38100" dir="2700000" algn="tl">
                    <a:srgbClr val="C0C0C0"/>
                  </a:outerShdw>
                </a:effectLst>
                <a:latin typeface="华文新魏" pitchFamily="2" charset="-122"/>
                <a:ea typeface="华文新魏" pitchFamily="2" charset="-122"/>
              </a:rPr>
              <a:t>联邦德国总理阿登纳</a:t>
            </a:r>
          </a:p>
        </p:txBody>
      </p:sp>
      <p:sp>
        <p:nvSpPr>
          <p:cNvPr id="10247" name="Text Box 7"/>
          <p:cNvSpPr txBox="1">
            <a:spLocks noChangeArrowheads="1"/>
          </p:cNvSpPr>
          <p:nvPr/>
        </p:nvSpPr>
        <p:spPr bwMode="auto">
          <a:xfrm>
            <a:off x="0" y="5786454"/>
            <a:ext cx="9144000" cy="708025"/>
          </a:xfrm>
          <a:prstGeom prst="rect">
            <a:avLst/>
          </a:prstGeom>
          <a:solidFill>
            <a:schemeClr val="tx1"/>
          </a:solidFill>
          <a:ln w="9525">
            <a:noFill/>
            <a:miter lim="800000"/>
            <a:headEnd/>
            <a:tailEnd/>
          </a:ln>
          <a:effectLst/>
        </p:spPr>
        <p:txBody>
          <a:bodyPr>
            <a:spAutoFit/>
          </a:bodyPr>
          <a:lstStyle/>
          <a:p>
            <a:pPr>
              <a:defRPr/>
            </a:pPr>
            <a:r>
              <a:rPr lang="zh-CN" altLang="zh-CN" sz="4000" b="1" dirty="0">
                <a:solidFill>
                  <a:schemeClr val="bg1"/>
                </a:solidFill>
                <a:effectLst>
                  <a:outerShdw blurRad="38100" dist="38100" dir="2700000" algn="tl">
                    <a:srgbClr val="000000"/>
                  </a:outerShdw>
                </a:effectLst>
                <a:ea typeface="黑体" pitchFamily="49" charset="-122"/>
              </a:rPr>
              <a:t>直接原因</a:t>
            </a:r>
            <a:r>
              <a:rPr lang="zh-CN" sz="4000" b="1" dirty="0">
                <a:solidFill>
                  <a:schemeClr val="bg1"/>
                </a:solidFill>
                <a:effectLst>
                  <a:outerShdw blurRad="38100" dist="38100" dir="2700000" algn="tl">
                    <a:srgbClr val="000000"/>
                  </a:outerShdw>
                </a:effectLst>
                <a:ea typeface="黑体" pitchFamily="49" charset="-122"/>
              </a:rPr>
              <a:t>：摆脱美国控制，对抗苏</a:t>
            </a:r>
            <a:r>
              <a:rPr lang="zh-CN" sz="4000" b="1" dirty="0" smtClean="0">
                <a:solidFill>
                  <a:schemeClr val="bg1"/>
                </a:solidFill>
                <a:effectLst>
                  <a:outerShdw blurRad="38100" dist="38100" dir="2700000" algn="tl">
                    <a:srgbClr val="000000"/>
                  </a:outerShdw>
                </a:effectLst>
                <a:ea typeface="黑体" pitchFamily="49" charset="-122"/>
              </a:rPr>
              <a:t>威胁</a:t>
            </a:r>
            <a:endParaRPr lang="zh-CN" sz="4000" b="1" dirty="0">
              <a:solidFill>
                <a:schemeClr val="bg1"/>
              </a:solidFill>
              <a:effectLst>
                <a:outerShdw blurRad="38100" dist="38100" dir="2700000" algn="tl">
                  <a:srgbClr val="FFFFFF"/>
                </a:outerShdw>
              </a:effectLst>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linds(horizontal)">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44">
                                            <p:txEl>
                                              <p:pRg st="0" end="0"/>
                                            </p:txEl>
                                          </p:spTgt>
                                        </p:tgtEl>
                                        <p:attrNameLst>
                                          <p:attrName>style.visibility</p:attrName>
                                        </p:attrNameLst>
                                      </p:cBhvr>
                                      <p:to>
                                        <p:strVal val="visible"/>
                                      </p:to>
                                    </p:set>
                                    <p:anim calcmode="lin" valueType="num">
                                      <p:cBhvr additive="base">
                                        <p:cTn id="12" dur="500" fill="hold"/>
                                        <p:tgtEl>
                                          <p:spTgt spid="1024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2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247"/>
                                        </p:tgtEl>
                                        <p:attrNameLst>
                                          <p:attrName>style.visibility</p:attrName>
                                        </p:attrNameLst>
                                      </p:cBhvr>
                                      <p:to>
                                        <p:strVal val="visible"/>
                                      </p:to>
                                    </p:set>
                                    <p:anim calcmode="lin" valueType="num">
                                      <p:cBhvr additive="base">
                                        <p:cTn id="18" dur="500" fill="hold"/>
                                        <p:tgtEl>
                                          <p:spTgt spid="10247"/>
                                        </p:tgtEl>
                                        <p:attrNameLst>
                                          <p:attrName>ppt_x</p:attrName>
                                        </p:attrNameLst>
                                      </p:cBhvr>
                                      <p:tavLst>
                                        <p:tav tm="0">
                                          <p:val>
                                            <p:strVal val="#ppt_x"/>
                                          </p:val>
                                        </p:tav>
                                        <p:tav tm="100000">
                                          <p:val>
                                            <p:strVal val="#ppt_x"/>
                                          </p:val>
                                        </p:tav>
                                      </p:tavLst>
                                    </p:anim>
                                    <p:anim calcmode="lin" valueType="num">
                                      <p:cBhvr additive="base">
                                        <p:cTn id="19" dur="500" fill="hold"/>
                                        <p:tgtEl>
                                          <p:spTgt spid="102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7"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11748423886406364584921556473"/>
          <p:cNvPicPr>
            <a:picLocks noChangeAspect="1" noChangeArrowheads="1"/>
          </p:cNvPicPr>
          <p:nvPr/>
        </p:nvPicPr>
        <p:blipFill>
          <a:blip r:embed="rId2"/>
          <a:srcRect/>
          <a:stretch>
            <a:fillRect/>
          </a:stretch>
        </p:blipFill>
        <p:spPr bwMode="auto">
          <a:xfrm>
            <a:off x="1" y="620715"/>
            <a:ext cx="3708400" cy="5013325"/>
          </a:xfrm>
          <a:prstGeom prst="rect">
            <a:avLst/>
          </a:prstGeom>
          <a:noFill/>
          <a:ln w="9525">
            <a:noFill/>
            <a:miter lim="800000"/>
            <a:headEnd/>
            <a:tailEnd/>
          </a:ln>
        </p:spPr>
      </p:pic>
      <p:sp>
        <p:nvSpPr>
          <p:cNvPr id="14339" name="Text Box 3"/>
          <p:cNvSpPr txBox="1">
            <a:spLocks noChangeArrowheads="1"/>
          </p:cNvSpPr>
          <p:nvPr/>
        </p:nvSpPr>
        <p:spPr bwMode="auto">
          <a:xfrm>
            <a:off x="1" y="5578476"/>
            <a:ext cx="3708400" cy="1292662"/>
          </a:xfrm>
          <a:prstGeom prst="rect">
            <a:avLst/>
          </a:prstGeom>
          <a:noFill/>
          <a:ln w="9525">
            <a:noFill/>
            <a:miter lim="800000"/>
            <a:headEnd/>
            <a:tailEnd/>
          </a:ln>
        </p:spPr>
        <p:txBody>
          <a:bodyPr>
            <a:spAutoFit/>
          </a:bodyPr>
          <a:lstStyle/>
          <a:p>
            <a:r>
              <a:rPr lang="zh-CN" sz="3000"/>
              <a:t>　</a:t>
            </a:r>
            <a:r>
              <a:rPr lang="zh-CN" altLang="zh-CN" sz="2400" b="1">
                <a:latin typeface="黑体" pitchFamily="49" charset="-122"/>
                <a:ea typeface="黑体" pitchFamily="49" charset="-122"/>
              </a:rPr>
              <a:t>1958</a:t>
            </a:r>
            <a:r>
              <a:rPr lang="zh-CN" sz="2400" b="1">
                <a:latin typeface="黑体" pitchFamily="49" charset="-122"/>
                <a:ea typeface="黑体" pitchFamily="49" charset="-122"/>
              </a:rPr>
              <a:t>年</a:t>
            </a:r>
            <a:r>
              <a:rPr lang="zh-CN" altLang="zh-CN" sz="2400" b="1">
                <a:latin typeface="黑体" pitchFamily="49" charset="-122"/>
                <a:ea typeface="黑体" pitchFamily="49" charset="-122"/>
              </a:rPr>
              <a:t>11</a:t>
            </a:r>
            <a:r>
              <a:rPr lang="zh-CN" sz="2400" b="1">
                <a:latin typeface="黑体" pitchFamily="49" charset="-122"/>
                <a:ea typeface="黑体" pitchFamily="49" charset="-122"/>
              </a:rPr>
              <a:t>月，法国总统戴高乐戴高乐（左）与德国总理阿登纳（右）</a:t>
            </a:r>
          </a:p>
        </p:txBody>
      </p:sp>
      <p:sp>
        <p:nvSpPr>
          <p:cNvPr id="11268" name="Text Box 4"/>
          <p:cNvSpPr txBox="1">
            <a:spLocks noChangeArrowheads="1"/>
          </p:cNvSpPr>
          <p:nvPr/>
        </p:nvSpPr>
        <p:spPr bwMode="auto">
          <a:xfrm>
            <a:off x="3779839" y="549275"/>
            <a:ext cx="5041900" cy="2677656"/>
          </a:xfrm>
          <a:prstGeom prst="rect">
            <a:avLst/>
          </a:prstGeom>
          <a:noFill/>
          <a:ln w="9525">
            <a:noFill/>
            <a:miter lim="800000"/>
            <a:headEnd/>
            <a:tailEnd/>
          </a:ln>
        </p:spPr>
        <p:txBody>
          <a:bodyPr>
            <a:spAutoFit/>
          </a:bodyPr>
          <a:lstStyle/>
          <a:p>
            <a:pPr algn="just"/>
            <a:r>
              <a:rPr lang="zh-CN" altLang="zh-CN" sz="2400" b="1">
                <a:latin typeface="黑体" pitchFamily="49" charset="-122"/>
                <a:ea typeface="黑体" pitchFamily="49" charset="-122"/>
              </a:rPr>
              <a:t>    </a:t>
            </a:r>
            <a:r>
              <a:rPr lang="zh-CN" sz="2400" b="1">
                <a:solidFill>
                  <a:srgbClr val="FF0000"/>
                </a:solidFill>
                <a:latin typeface="黑体" pitchFamily="49" charset="-122"/>
                <a:ea typeface="黑体" pitchFamily="49" charset="-122"/>
              </a:rPr>
              <a:t>阿登纳对法国总统戴高乐说：</a:t>
            </a:r>
            <a:r>
              <a:rPr lang="zh-CN" sz="2400" b="1">
                <a:ea typeface="黑体" pitchFamily="49" charset="-122"/>
              </a:rPr>
              <a:t>“</a:t>
            </a:r>
            <a:r>
              <a:rPr lang="zh-CN" sz="2400" b="1">
                <a:latin typeface="黑体" pitchFamily="49" charset="-122"/>
                <a:ea typeface="黑体" pitchFamily="49" charset="-122"/>
              </a:rPr>
              <a:t>目前的问题在于弄清楚是否能实现一种持久的事情。法国和德国或许</a:t>
            </a:r>
            <a:r>
              <a:rPr lang="zh-CN" sz="2400" b="1">
                <a:solidFill>
                  <a:srgbClr val="0000FF"/>
                </a:solidFill>
                <a:latin typeface="黑体" pitchFamily="49" charset="-122"/>
                <a:ea typeface="黑体" pitchFamily="49" charset="-122"/>
              </a:rPr>
              <a:t>可能长期真诚相待</a:t>
            </a:r>
            <a:r>
              <a:rPr lang="zh-CN" sz="2400" b="1">
                <a:latin typeface="黑体" pitchFamily="49" charset="-122"/>
                <a:ea typeface="黑体" pitchFamily="49" charset="-122"/>
              </a:rPr>
              <a:t>，这对于两国以及欧洲都具有莫大的好处；或者</a:t>
            </a:r>
            <a:r>
              <a:rPr lang="zh-CN" sz="2400" b="1">
                <a:solidFill>
                  <a:srgbClr val="0000FF"/>
                </a:solidFill>
                <a:latin typeface="黑体" pitchFamily="49" charset="-122"/>
                <a:ea typeface="黑体" pitchFamily="49" charset="-122"/>
              </a:rPr>
              <a:t>继续相互疏远</a:t>
            </a:r>
            <a:r>
              <a:rPr lang="zh-CN" sz="2400" b="1">
                <a:latin typeface="黑体" pitchFamily="49" charset="-122"/>
                <a:ea typeface="黑体" pitchFamily="49" charset="-122"/>
              </a:rPr>
              <a:t>，</a:t>
            </a:r>
            <a:r>
              <a:rPr lang="zh-CN" sz="2400" b="1">
                <a:solidFill>
                  <a:srgbClr val="0000FF"/>
                </a:solidFill>
                <a:latin typeface="黑体" pitchFamily="49" charset="-122"/>
                <a:ea typeface="黑体" pitchFamily="49" charset="-122"/>
              </a:rPr>
              <a:t>互相对抗</a:t>
            </a:r>
            <a:r>
              <a:rPr lang="zh-CN" sz="2400" b="1">
                <a:latin typeface="黑体" pitchFamily="49" charset="-122"/>
                <a:ea typeface="黑体" pitchFamily="49" charset="-122"/>
              </a:rPr>
              <a:t>，从而使自己遭到不幸。</a:t>
            </a:r>
            <a:r>
              <a:rPr lang="zh-CN" sz="2400" b="1">
                <a:ea typeface="黑体" pitchFamily="49" charset="-122"/>
              </a:rPr>
              <a:t>”</a:t>
            </a:r>
            <a:endParaRPr lang="zh-CN" sz="2400" b="1">
              <a:latin typeface="黑体" pitchFamily="49" charset="-122"/>
              <a:ea typeface="黑体" pitchFamily="49" charset="-122"/>
            </a:endParaRPr>
          </a:p>
        </p:txBody>
      </p:sp>
      <p:sp>
        <p:nvSpPr>
          <p:cNvPr id="14341" name="Rectangle 5"/>
          <p:cNvSpPr>
            <a:spLocks noChangeArrowheads="1"/>
          </p:cNvSpPr>
          <p:nvPr/>
        </p:nvSpPr>
        <p:spPr bwMode="auto">
          <a:xfrm>
            <a:off x="0" y="0"/>
            <a:ext cx="4464050" cy="579438"/>
          </a:xfrm>
          <a:prstGeom prst="rect">
            <a:avLst/>
          </a:prstGeom>
          <a:noFill/>
          <a:ln w="9525">
            <a:noFill/>
            <a:miter lim="800000"/>
            <a:headEnd/>
            <a:tailEnd/>
          </a:ln>
        </p:spPr>
        <p:txBody>
          <a:bodyPr>
            <a:spAutoFit/>
          </a:bodyPr>
          <a:lstStyle/>
          <a:p>
            <a:r>
              <a:rPr lang="zh-CN" sz="3200" b="1">
                <a:solidFill>
                  <a:srgbClr val="0000FF"/>
                </a:solidFill>
                <a:ea typeface="黑体" pitchFamily="49" charset="-122"/>
              </a:rPr>
              <a:t>欧洲联合的可能性：</a:t>
            </a:r>
          </a:p>
        </p:txBody>
      </p:sp>
      <p:sp>
        <p:nvSpPr>
          <p:cNvPr id="11270" name="WordArt 6"/>
          <p:cNvSpPr>
            <a:spLocks noChangeArrowheads="1" noChangeShapeType="1"/>
          </p:cNvSpPr>
          <p:nvPr/>
        </p:nvSpPr>
        <p:spPr bwMode="auto">
          <a:xfrm>
            <a:off x="1" y="5589588"/>
            <a:ext cx="3635375" cy="1268412"/>
          </a:xfrm>
          <a:prstGeom prst="rect">
            <a:avLst/>
          </a:prstGeom>
        </p:spPr>
        <p:txBody>
          <a:bodyPr wrap="none" fromWordArt="1">
            <a:prstTxWarp prst="textDeflate">
              <a:avLst>
                <a:gd name="adj" fmla="val 26227"/>
              </a:avLst>
            </a:prstTxWarp>
          </a:bodyPr>
          <a:lstStyle/>
          <a:p>
            <a:pPr algn="ctr"/>
            <a:r>
              <a:rPr lang="zh-CN" altLang="en-US" sz="3600" b="1" kern="10" dirty="0">
                <a:ln w="9525">
                  <a:solidFill>
                    <a:srgbClr val="FF0000"/>
                  </a:solidFill>
                  <a:round/>
                  <a:headEnd/>
                  <a:tailEnd/>
                </a:ln>
                <a:solidFill>
                  <a:srgbClr val="FFFF00"/>
                </a:solidFill>
                <a:latin typeface="黑体"/>
                <a:ea typeface="黑体"/>
              </a:rPr>
              <a:t>相逢一笑泯恩仇</a:t>
            </a:r>
          </a:p>
        </p:txBody>
      </p:sp>
      <p:grpSp>
        <p:nvGrpSpPr>
          <p:cNvPr id="2" name="Group 7"/>
          <p:cNvGrpSpPr>
            <a:grpSpLocks/>
          </p:cNvGrpSpPr>
          <p:nvPr/>
        </p:nvGrpSpPr>
        <p:grpSpPr bwMode="auto">
          <a:xfrm>
            <a:off x="3924300" y="3260726"/>
            <a:ext cx="4953000" cy="3606800"/>
            <a:chOff x="0" y="0"/>
            <a:chExt cx="3120" cy="2272"/>
          </a:xfrm>
        </p:grpSpPr>
        <p:pic>
          <p:nvPicPr>
            <p:cNvPr id="14350" name="Picture 8" descr="u=4108675934,3893357307&amp;gp=36"/>
            <p:cNvPicPr>
              <a:picLocks noChangeAspect="1" noChangeArrowheads="1"/>
            </p:cNvPicPr>
            <p:nvPr/>
          </p:nvPicPr>
          <p:blipFill>
            <a:blip r:embed="rId3"/>
            <a:srcRect/>
            <a:stretch>
              <a:fillRect/>
            </a:stretch>
          </p:blipFill>
          <p:spPr bwMode="auto">
            <a:xfrm>
              <a:off x="1584" y="0"/>
              <a:ext cx="1536" cy="1584"/>
            </a:xfrm>
            <a:prstGeom prst="rect">
              <a:avLst/>
            </a:prstGeom>
            <a:noFill/>
            <a:ln w="9525">
              <a:noFill/>
              <a:miter lim="800000"/>
              <a:headEnd/>
              <a:tailEnd/>
            </a:ln>
          </p:spPr>
        </p:pic>
        <p:pic>
          <p:nvPicPr>
            <p:cNvPr id="14351" name="Picture 9" descr="u=1101873100,3564598404&amp;gp=10"/>
            <p:cNvPicPr>
              <a:picLocks noChangeAspect="1" noChangeArrowheads="1"/>
            </p:cNvPicPr>
            <p:nvPr/>
          </p:nvPicPr>
          <p:blipFill>
            <a:blip r:embed="rId4"/>
            <a:srcRect/>
            <a:stretch>
              <a:fillRect/>
            </a:stretch>
          </p:blipFill>
          <p:spPr bwMode="auto">
            <a:xfrm>
              <a:off x="0" y="0"/>
              <a:ext cx="1488" cy="1584"/>
            </a:xfrm>
            <a:prstGeom prst="rect">
              <a:avLst/>
            </a:prstGeom>
            <a:noFill/>
            <a:ln w="9525">
              <a:noFill/>
              <a:miter lim="800000"/>
              <a:headEnd/>
              <a:tailEnd/>
            </a:ln>
          </p:spPr>
        </p:pic>
        <p:sp>
          <p:nvSpPr>
            <p:cNvPr id="14352" name="Text Box 10"/>
            <p:cNvSpPr txBox="1">
              <a:spLocks noChangeArrowheads="1"/>
            </p:cNvSpPr>
            <p:nvPr/>
          </p:nvSpPr>
          <p:spPr bwMode="auto">
            <a:xfrm>
              <a:off x="0" y="1632"/>
              <a:ext cx="1414" cy="640"/>
            </a:xfrm>
            <a:prstGeom prst="rect">
              <a:avLst/>
            </a:prstGeom>
            <a:noFill/>
            <a:ln w="9525">
              <a:noFill/>
              <a:miter lim="800000"/>
              <a:headEnd/>
              <a:tailEnd/>
            </a:ln>
          </p:spPr>
          <p:txBody>
            <a:bodyPr wrap="none">
              <a:spAutoFit/>
            </a:bodyPr>
            <a:lstStyle/>
            <a:p>
              <a:r>
                <a:rPr lang="zh-CN" sz="3200" b="1">
                  <a:ea typeface="黑体" pitchFamily="49" charset="-122"/>
                </a:rPr>
                <a:t>拿破仑战争</a:t>
              </a:r>
            </a:p>
            <a:p>
              <a:r>
                <a:rPr lang="zh-CN" altLang="zh-CN" sz="2800" b="1">
                  <a:solidFill>
                    <a:srgbClr val="0000FF"/>
                  </a:solidFill>
                  <a:ea typeface="黑体" pitchFamily="49" charset="-122"/>
                </a:rPr>
                <a:t>1799—1815</a:t>
              </a:r>
            </a:p>
          </p:txBody>
        </p:sp>
        <p:sp>
          <p:nvSpPr>
            <p:cNvPr id="14353" name="Text Box 11"/>
            <p:cNvSpPr txBox="1">
              <a:spLocks noChangeArrowheads="1"/>
            </p:cNvSpPr>
            <p:nvPr/>
          </p:nvSpPr>
          <p:spPr bwMode="auto">
            <a:xfrm>
              <a:off x="1680" y="1584"/>
              <a:ext cx="1242" cy="640"/>
            </a:xfrm>
            <a:prstGeom prst="rect">
              <a:avLst/>
            </a:prstGeom>
            <a:noFill/>
            <a:ln w="9525">
              <a:noFill/>
              <a:miter lim="800000"/>
              <a:headEnd/>
              <a:tailEnd/>
            </a:ln>
          </p:spPr>
          <p:txBody>
            <a:bodyPr wrap="none">
              <a:spAutoFit/>
            </a:bodyPr>
            <a:lstStyle/>
            <a:p>
              <a:r>
                <a:rPr lang="zh-CN" sz="3200" b="1">
                  <a:ea typeface="黑体" pitchFamily="49" charset="-122"/>
                </a:rPr>
                <a:t>普法战争</a:t>
              </a:r>
            </a:p>
            <a:p>
              <a:r>
                <a:rPr lang="zh-CN" altLang="zh-CN" sz="2800" b="1">
                  <a:solidFill>
                    <a:srgbClr val="0000FF"/>
                  </a:solidFill>
                  <a:ea typeface="黑体" pitchFamily="49" charset="-122"/>
                </a:rPr>
                <a:t>1870—1871</a:t>
              </a:r>
            </a:p>
          </p:txBody>
        </p:sp>
      </p:grpSp>
      <p:grpSp>
        <p:nvGrpSpPr>
          <p:cNvPr id="3" name="Group 12"/>
          <p:cNvGrpSpPr>
            <a:grpSpLocks/>
          </p:cNvGrpSpPr>
          <p:nvPr/>
        </p:nvGrpSpPr>
        <p:grpSpPr bwMode="auto">
          <a:xfrm>
            <a:off x="4248150" y="3260727"/>
            <a:ext cx="4895850" cy="3597275"/>
            <a:chOff x="0" y="0"/>
            <a:chExt cx="2688" cy="2266"/>
          </a:xfrm>
        </p:grpSpPr>
        <p:pic>
          <p:nvPicPr>
            <p:cNvPr id="14346" name="Picture 13" descr="u=2803250542,3482981883&amp;gp=-42"/>
            <p:cNvPicPr>
              <a:picLocks noChangeAspect="1" noChangeArrowheads="1"/>
            </p:cNvPicPr>
            <p:nvPr/>
          </p:nvPicPr>
          <p:blipFill>
            <a:blip r:embed="rId5"/>
            <a:srcRect/>
            <a:stretch>
              <a:fillRect/>
            </a:stretch>
          </p:blipFill>
          <p:spPr bwMode="auto">
            <a:xfrm>
              <a:off x="48" y="0"/>
              <a:ext cx="1140" cy="1632"/>
            </a:xfrm>
            <a:prstGeom prst="rect">
              <a:avLst/>
            </a:prstGeom>
            <a:noFill/>
            <a:ln w="9525">
              <a:noFill/>
              <a:miter lim="800000"/>
              <a:headEnd/>
              <a:tailEnd/>
            </a:ln>
          </p:spPr>
        </p:pic>
        <p:pic>
          <p:nvPicPr>
            <p:cNvPr id="14347" name="Picture 14" descr="u=951354404,3903497837&amp;gp=0"/>
            <p:cNvPicPr>
              <a:picLocks noChangeAspect="1" noChangeArrowheads="1"/>
            </p:cNvPicPr>
            <p:nvPr/>
          </p:nvPicPr>
          <p:blipFill>
            <a:blip r:embed="rId6"/>
            <a:srcRect/>
            <a:stretch>
              <a:fillRect/>
            </a:stretch>
          </p:blipFill>
          <p:spPr bwMode="auto">
            <a:xfrm>
              <a:off x="1248" y="0"/>
              <a:ext cx="1154" cy="1632"/>
            </a:xfrm>
            <a:prstGeom prst="rect">
              <a:avLst/>
            </a:prstGeom>
            <a:noFill/>
            <a:ln w="9525">
              <a:noFill/>
              <a:miter lim="800000"/>
              <a:headEnd/>
              <a:tailEnd/>
            </a:ln>
          </p:spPr>
        </p:pic>
        <p:sp>
          <p:nvSpPr>
            <p:cNvPr id="14348" name="Text Box 15"/>
            <p:cNvSpPr txBox="1">
              <a:spLocks noChangeArrowheads="1"/>
            </p:cNvSpPr>
            <p:nvPr/>
          </p:nvSpPr>
          <p:spPr bwMode="auto">
            <a:xfrm>
              <a:off x="0" y="1632"/>
              <a:ext cx="1344" cy="634"/>
            </a:xfrm>
            <a:prstGeom prst="rect">
              <a:avLst/>
            </a:prstGeom>
            <a:noFill/>
            <a:ln w="9525">
              <a:noFill/>
              <a:miter lim="800000"/>
              <a:headEnd/>
              <a:tailEnd/>
            </a:ln>
          </p:spPr>
          <p:txBody>
            <a:bodyPr>
              <a:spAutoFit/>
            </a:bodyPr>
            <a:lstStyle/>
            <a:p>
              <a:pPr marL="457200" indent="-457200">
                <a:buFont typeface="Arial" pitchFamily="34" charset="0"/>
                <a:buAutoNum type="ea1ChsPlain"/>
              </a:pPr>
              <a:r>
                <a:rPr lang="zh-CN" altLang="zh-CN" sz="3200" b="1" dirty="0">
                  <a:ea typeface="黑体" pitchFamily="49" charset="-122"/>
                </a:rPr>
                <a:t>        </a:t>
              </a:r>
              <a:r>
                <a:rPr lang="zh-CN" sz="3200" b="1" dirty="0">
                  <a:ea typeface="黑体" pitchFamily="49" charset="-122"/>
                </a:rPr>
                <a:t>战</a:t>
              </a:r>
            </a:p>
            <a:p>
              <a:pPr marL="457200" indent="-457200"/>
              <a:r>
                <a:rPr lang="zh-CN" altLang="zh-CN" sz="2800" b="1" dirty="0">
                  <a:solidFill>
                    <a:srgbClr val="0000FF"/>
                  </a:solidFill>
                  <a:ea typeface="黑体" pitchFamily="49" charset="-122"/>
                </a:rPr>
                <a:t>1914—1918</a:t>
              </a:r>
            </a:p>
          </p:txBody>
        </p:sp>
        <p:sp>
          <p:nvSpPr>
            <p:cNvPr id="14349" name="Text Box 16"/>
            <p:cNvSpPr txBox="1">
              <a:spLocks noChangeArrowheads="1"/>
            </p:cNvSpPr>
            <p:nvPr/>
          </p:nvSpPr>
          <p:spPr bwMode="auto">
            <a:xfrm>
              <a:off x="1344" y="1584"/>
              <a:ext cx="1344" cy="634"/>
            </a:xfrm>
            <a:prstGeom prst="rect">
              <a:avLst/>
            </a:prstGeom>
            <a:noFill/>
            <a:ln w="9525">
              <a:noFill/>
              <a:miter lim="800000"/>
              <a:headEnd/>
              <a:tailEnd/>
            </a:ln>
          </p:spPr>
          <p:txBody>
            <a:bodyPr>
              <a:spAutoFit/>
            </a:bodyPr>
            <a:lstStyle/>
            <a:p>
              <a:pPr marL="457200" indent="-457200">
                <a:buFont typeface="Arial" pitchFamily="34" charset="0"/>
                <a:buAutoNum type="ea1ChsPlain" startAt="2"/>
              </a:pPr>
              <a:r>
                <a:rPr lang="zh-CN" altLang="zh-CN" sz="3200" b="1">
                  <a:ea typeface="黑体" pitchFamily="49" charset="-122"/>
                </a:rPr>
                <a:t>    </a:t>
              </a:r>
              <a:r>
                <a:rPr lang="zh-CN" sz="3200" b="1">
                  <a:ea typeface="黑体" pitchFamily="49" charset="-122"/>
                </a:rPr>
                <a:t>战</a:t>
              </a:r>
            </a:p>
            <a:p>
              <a:pPr marL="457200" indent="-457200"/>
              <a:r>
                <a:rPr lang="zh-CN" altLang="zh-CN" sz="2800" b="1">
                  <a:solidFill>
                    <a:srgbClr val="0000FF"/>
                  </a:solidFill>
                  <a:ea typeface="黑体" pitchFamily="49" charset="-122"/>
                </a:rPr>
                <a:t>1939—1940</a:t>
              </a:r>
            </a:p>
          </p:txBody>
        </p:sp>
      </p:grpSp>
      <p:sp>
        <p:nvSpPr>
          <p:cNvPr id="11281" name="Text Box 17"/>
          <p:cNvSpPr txBox="1">
            <a:spLocks noChangeArrowheads="1"/>
          </p:cNvSpPr>
          <p:nvPr/>
        </p:nvSpPr>
        <p:spPr bwMode="auto">
          <a:xfrm>
            <a:off x="3492500" y="2"/>
            <a:ext cx="5651500" cy="519113"/>
          </a:xfrm>
          <a:prstGeom prst="rect">
            <a:avLst/>
          </a:prstGeom>
          <a:solidFill>
            <a:schemeClr val="tx1"/>
          </a:solidFill>
          <a:ln w="9525">
            <a:noFill/>
            <a:miter lim="800000"/>
            <a:headEnd/>
            <a:tailEnd/>
          </a:ln>
          <a:effectLst/>
        </p:spPr>
        <p:txBody>
          <a:bodyPr>
            <a:spAutoFit/>
          </a:bodyPr>
          <a:lstStyle/>
          <a:p>
            <a:pPr>
              <a:spcBef>
                <a:spcPct val="50000"/>
              </a:spcBef>
              <a:defRPr/>
            </a:pPr>
            <a:r>
              <a:rPr lang="zh-CN" sz="2800" b="1" dirty="0">
                <a:solidFill>
                  <a:schemeClr val="bg1"/>
                </a:solidFill>
                <a:effectLst>
                  <a:outerShdw blurRad="38100" dist="38100" dir="2700000" algn="tl">
                    <a:srgbClr val="000000"/>
                  </a:outerShdw>
                </a:effectLst>
                <a:latin typeface="黑体" pitchFamily="49" charset="-122"/>
                <a:ea typeface="黑体" pitchFamily="49" charset="-122"/>
              </a:rPr>
              <a:t>法德和解是欧洲联合的关键和基础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linds(horizontal)">
                                      <p:cBhvr>
                                        <p:cTn id="7" dur="500"/>
                                        <p:tgtEl>
                                          <p:spTgt spid="1126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270"/>
                                        </p:tgtEl>
                                        <p:attrNameLst>
                                          <p:attrName>style.visibility</p:attrName>
                                        </p:attrNameLst>
                                      </p:cBhvr>
                                      <p:to>
                                        <p:strVal val="visible"/>
                                      </p:to>
                                    </p:set>
                                    <p:animEffect transition="in" filter="blinds(horizontal)">
                                      <p:cBhvr>
                                        <p:cTn id="27" dur="500"/>
                                        <p:tgtEl>
                                          <p:spTgt spid="11270"/>
                                        </p:tgtEl>
                                      </p:cBhvr>
                                    </p:animEffec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499"/>
                                          </p:stCondLst>
                                        </p:cTn>
                                        <p:tgtEl>
                                          <p:spTgt spid="112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utoUpdateAnimBg="0"/>
      <p:bldP spid="11270" grpId="0" animBg="1"/>
      <p:bldP spid="11281"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p:cNvPicPr>
            <a:picLocks noChangeAspect="1" noChangeArrowheads="1"/>
          </p:cNvPicPr>
          <p:nvPr/>
        </p:nvPicPr>
        <p:blipFill>
          <a:blip r:embed="rId2"/>
          <a:srcRect/>
          <a:stretch>
            <a:fillRect/>
          </a:stretch>
        </p:blipFill>
        <p:spPr bwMode="auto">
          <a:xfrm>
            <a:off x="146372" y="217488"/>
            <a:ext cx="8920130" cy="5640404"/>
          </a:xfrm>
          <a:prstGeom prst="rect">
            <a:avLst/>
          </a:prstGeom>
          <a:noFill/>
          <a:ln w="9525">
            <a:noFill/>
            <a:miter lim="800000"/>
            <a:headEnd/>
            <a:tailEnd/>
          </a:ln>
          <a:effectLst/>
        </p:spPr>
      </p:pic>
      <p:sp>
        <p:nvSpPr>
          <p:cNvPr id="88067" name="Rectangle 3"/>
          <p:cNvSpPr>
            <a:spLocks noChangeArrowheads="1"/>
          </p:cNvSpPr>
          <p:nvPr/>
        </p:nvSpPr>
        <p:spPr bwMode="auto">
          <a:xfrm>
            <a:off x="577153" y="549275"/>
            <a:ext cx="3687228" cy="584775"/>
          </a:xfrm>
          <a:prstGeom prst="rect">
            <a:avLst/>
          </a:prstGeom>
          <a:noFill/>
          <a:ln w="9525">
            <a:noFill/>
            <a:miter lim="800000"/>
            <a:headEnd/>
            <a:tailEnd/>
          </a:ln>
          <a:effectLst/>
        </p:spPr>
        <p:txBody>
          <a:bodyPr wrap="none">
            <a:spAutoFit/>
          </a:bodyPr>
          <a:lstStyle/>
          <a:p>
            <a:pPr>
              <a:spcBef>
                <a:spcPct val="50000"/>
              </a:spcBef>
            </a:pPr>
            <a:r>
              <a:rPr lang="en-US" altLang="zh-CN" sz="3200" b="1">
                <a:solidFill>
                  <a:srgbClr val="0000CC"/>
                </a:solidFill>
                <a:latin typeface="宋体" pitchFamily="2" charset="-122"/>
              </a:rPr>
              <a:t>2</a:t>
            </a:r>
            <a:r>
              <a:rPr lang="zh-CN" altLang="en-US" sz="3200" b="1">
                <a:solidFill>
                  <a:srgbClr val="0000CC"/>
                </a:solidFill>
                <a:latin typeface="宋体" pitchFamily="2" charset="-122"/>
              </a:rPr>
              <a:t>、欧盟的形成过程</a:t>
            </a:r>
          </a:p>
        </p:txBody>
      </p:sp>
      <p:pic>
        <p:nvPicPr>
          <p:cNvPr id="88068" name="Picture 4" descr="1"/>
          <p:cNvPicPr>
            <a:picLocks noChangeAspect="1" noChangeArrowheads="1"/>
          </p:cNvPicPr>
          <p:nvPr/>
        </p:nvPicPr>
        <p:blipFill>
          <a:blip r:embed="rId3"/>
          <a:srcRect/>
          <a:stretch>
            <a:fillRect/>
          </a:stretch>
        </p:blipFill>
        <p:spPr bwMode="auto">
          <a:xfrm>
            <a:off x="5003973" y="476250"/>
            <a:ext cx="3312974" cy="2159000"/>
          </a:xfrm>
          <a:prstGeom prst="rect">
            <a:avLst/>
          </a:prstGeom>
          <a:noFill/>
          <a:ln w="9525">
            <a:noFill/>
            <a:miter lim="800000"/>
            <a:headEnd/>
            <a:tailEnd/>
          </a:ln>
        </p:spPr>
      </p:pic>
      <p:sp>
        <p:nvSpPr>
          <p:cNvPr id="88069" name="Rectangle 5"/>
          <p:cNvSpPr>
            <a:spLocks noChangeArrowheads="1"/>
          </p:cNvSpPr>
          <p:nvPr/>
        </p:nvSpPr>
        <p:spPr bwMode="auto">
          <a:xfrm>
            <a:off x="341502" y="1557339"/>
            <a:ext cx="3213036" cy="954107"/>
          </a:xfrm>
          <a:prstGeom prst="rect">
            <a:avLst/>
          </a:prstGeom>
          <a:noFill/>
          <a:ln w="9525">
            <a:noFill/>
            <a:miter lim="800000"/>
            <a:headEnd/>
            <a:tailEnd/>
          </a:ln>
          <a:effectLst/>
        </p:spPr>
        <p:txBody>
          <a:bodyPr wrap="square">
            <a:spAutoFit/>
          </a:bodyPr>
          <a:lstStyle/>
          <a:p>
            <a:r>
              <a:rPr lang="zh-CN" altLang="en-US" sz="2800" b="1" dirty="0" smtClean="0">
                <a:solidFill>
                  <a:srgbClr val="0000CC"/>
                </a:solidFill>
                <a:latin typeface="宋体" pitchFamily="2" charset="-122"/>
              </a:rPr>
              <a:t>欧洲煤钢共同体（</a:t>
            </a:r>
            <a:r>
              <a:rPr lang="en-US" altLang="zh-CN" sz="2800" b="1" dirty="0" smtClean="0">
                <a:solidFill>
                  <a:srgbClr val="0000CC"/>
                </a:solidFill>
                <a:latin typeface="宋体" pitchFamily="2" charset="-122"/>
              </a:rPr>
              <a:t>1952</a:t>
            </a:r>
            <a:r>
              <a:rPr lang="zh-CN" altLang="en-US" sz="2800" b="1" dirty="0" smtClean="0">
                <a:solidFill>
                  <a:srgbClr val="0000CC"/>
                </a:solidFill>
                <a:latin typeface="宋体" pitchFamily="2" charset="-122"/>
              </a:rPr>
              <a:t>）</a:t>
            </a:r>
            <a:endParaRPr lang="zh-CN" altLang="en-US" sz="2800" b="1" dirty="0">
              <a:solidFill>
                <a:srgbClr val="0000CC"/>
              </a:solidFill>
              <a:latin typeface="宋体" pitchFamily="2" charset="-122"/>
            </a:endParaRPr>
          </a:p>
        </p:txBody>
      </p:sp>
      <p:sp>
        <p:nvSpPr>
          <p:cNvPr id="88071" name="Rectangle 7"/>
          <p:cNvSpPr>
            <a:spLocks noChangeArrowheads="1"/>
          </p:cNvSpPr>
          <p:nvPr/>
        </p:nvSpPr>
        <p:spPr bwMode="auto">
          <a:xfrm>
            <a:off x="395052" y="2571744"/>
            <a:ext cx="3159486" cy="954107"/>
          </a:xfrm>
          <a:prstGeom prst="rect">
            <a:avLst/>
          </a:prstGeom>
          <a:noFill/>
          <a:ln w="9525">
            <a:noFill/>
            <a:miter lim="800000"/>
            <a:headEnd/>
            <a:tailEnd/>
          </a:ln>
          <a:effectLst/>
        </p:spPr>
        <p:txBody>
          <a:bodyPr wrap="square">
            <a:spAutoFit/>
          </a:bodyPr>
          <a:lstStyle/>
          <a:p>
            <a:r>
              <a:rPr lang="zh-CN" altLang="en-US" sz="2800" b="1" dirty="0" smtClean="0">
                <a:solidFill>
                  <a:srgbClr val="0000CC"/>
                </a:solidFill>
                <a:latin typeface="宋体" pitchFamily="2" charset="-122"/>
              </a:rPr>
              <a:t>欧洲经济共同体（</a:t>
            </a:r>
            <a:r>
              <a:rPr lang="en-US" altLang="zh-CN" sz="2800" b="1" dirty="0" smtClean="0">
                <a:solidFill>
                  <a:srgbClr val="0000CC"/>
                </a:solidFill>
                <a:latin typeface="宋体" pitchFamily="2" charset="-122"/>
              </a:rPr>
              <a:t>1958</a:t>
            </a:r>
            <a:r>
              <a:rPr lang="zh-CN" altLang="en-US" sz="2800" b="1" dirty="0" smtClean="0">
                <a:solidFill>
                  <a:srgbClr val="0000CC"/>
                </a:solidFill>
                <a:latin typeface="宋体" pitchFamily="2" charset="-122"/>
              </a:rPr>
              <a:t>）</a:t>
            </a:r>
            <a:endParaRPr lang="zh-CN" altLang="en-US" sz="2800" b="1" dirty="0">
              <a:solidFill>
                <a:srgbClr val="0000CC"/>
              </a:solidFill>
              <a:latin typeface="宋体" pitchFamily="2" charset="-122"/>
            </a:endParaRPr>
          </a:p>
        </p:txBody>
      </p:sp>
      <p:sp>
        <p:nvSpPr>
          <p:cNvPr id="88073" name="Rectangle 9"/>
          <p:cNvSpPr>
            <a:spLocks noChangeArrowheads="1"/>
          </p:cNvSpPr>
          <p:nvPr/>
        </p:nvSpPr>
        <p:spPr bwMode="auto">
          <a:xfrm>
            <a:off x="234401" y="3571877"/>
            <a:ext cx="3373688" cy="954107"/>
          </a:xfrm>
          <a:prstGeom prst="rect">
            <a:avLst/>
          </a:prstGeom>
          <a:noFill/>
          <a:ln w="9525">
            <a:noFill/>
            <a:miter lim="800000"/>
            <a:headEnd/>
            <a:tailEnd/>
          </a:ln>
          <a:effectLst/>
        </p:spPr>
        <p:txBody>
          <a:bodyPr wrap="square">
            <a:spAutoFit/>
          </a:bodyPr>
          <a:lstStyle/>
          <a:p>
            <a:r>
              <a:rPr lang="zh-CN" altLang="en-US" sz="2800" b="1" dirty="0" smtClean="0">
                <a:solidFill>
                  <a:srgbClr val="0000CC"/>
                </a:solidFill>
                <a:latin typeface="宋体" pitchFamily="2" charset="-122"/>
              </a:rPr>
              <a:t>欧洲原子能共同体（</a:t>
            </a:r>
            <a:r>
              <a:rPr lang="en-US" altLang="zh-CN" sz="2800" b="1" dirty="0" smtClean="0">
                <a:solidFill>
                  <a:srgbClr val="0000CC"/>
                </a:solidFill>
                <a:latin typeface="宋体" pitchFamily="2" charset="-122"/>
              </a:rPr>
              <a:t>1958</a:t>
            </a:r>
            <a:r>
              <a:rPr lang="zh-CN" altLang="en-US" sz="2800" b="1" dirty="0" smtClean="0">
                <a:solidFill>
                  <a:srgbClr val="0000CC"/>
                </a:solidFill>
                <a:latin typeface="宋体" pitchFamily="2" charset="-122"/>
              </a:rPr>
              <a:t>）</a:t>
            </a:r>
            <a:endParaRPr lang="zh-CN" altLang="en-US" sz="2800" b="1" dirty="0">
              <a:solidFill>
                <a:srgbClr val="0000CC"/>
              </a:solidFill>
              <a:latin typeface="宋体" pitchFamily="2" charset="-122"/>
            </a:endParaRPr>
          </a:p>
        </p:txBody>
      </p:sp>
      <p:grpSp>
        <p:nvGrpSpPr>
          <p:cNvPr id="2" name="Group 11"/>
          <p:cNvGrpSpPr>
            <a:grpSpLocks/>
          </p:cNvGrpSpPr>
          <p:nvPr/>
        </p:nvGrpSpPr>
        <p:grpSpPr bwMode="auto">
          <a:xfrm>
            <a:off x="3492666" y="1773238"/>
            <a:ext cx="577152" cy="2665412"/>
            <a:chOff x="2290" y="1933"/>
            <a:chExt cx="364" cy="1406"/>
          </a:xfrm>
        </p:grpSpPr>
        <p:sp>
          <p:nvSpPr>
            <p:cNvPr id="20498" name="AutoShape 12"/>
            <p:cNvSpPr>
              <a:spLocks/>
            </p:cNvSpPr>
            <p:nvPr/>
          </p:nvSpPr>
          <p:spPr bwMode="auto">
            <a:xfrm>
              <a:off x="2290" y="1933"/>
              <a:ext cx="90" cy="1406"/>
            </a:xfrm>
            <a:prstGeom prst="rightBrace">
              <a:avLst>
                <a:gd name="adj1" fmla="val 130185"/>
                <a:gd name="adj2" fmla="val 50000"/>
              </a:avLst>
            </a:prstGeom>
            <a:noFill/>
            <a:ln w="34925">
              <a:solidFill>
                <a:schemeClr val="tx1"/>
              </a:solidFill>
              <a:round/>
              <a:headEnd/>
              <a:tailEnd/>
            </a:ln>
            <a:effectLst/>
          </p:spPr>
          <p:txBody>
            <a:bodyPr wrap="none" anchor="ctr"/>
            <a:lstStyle/>
            <a:p>
              <a:endParaRPr lang="zh-CN" altLang="en-US"/>
            </a:p>
          </p:txBody>
        </p:sp>
        <p:sp>
          <p:nvSpPr>
            <p:cNvPr id="20499" name="AutoShape 13"/>
            <p:cNvSpPr>
              <a:spLocks noChangeArrowheads="1"/>
            </p:cNvSpPr>
            <p:nvPr/>
          </p:nvSpPr>
          <p:spPr bwMode="auto">
            <a:xfrm>
              <a:off x="2472" y="2523"/>
              <a:ext cx="182" cy="182"/>
            </a:xfrm>
            <a:prstGeom prst="righ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zh-CN" altLang="en-US"/>
            </a:p>
          </p:txBody>
        </p:sp>
      </p:grpSp>
      <p:sp>
        <p:nvSpPr>
          <p:cNvPr id="88078" name="Rectangle 14"/>
          <p:cNvSpPr>
            <a:spLocks noChangeArrowheads="1"/>
          </p:cNvSpPr>
          <p:nvPr/>
        </p:nvSpPr>
        <p:spPr bwMode="auto">
          <a:xfrm>
            <a:off x="4031738" y="2781301"/>
            <a:ext cx="1988045" cy="523220"/>
          </a:xfrm>
          <a:prstGeom prst="rect">
            <a:avLst/>
          </a:prstGeom>
          <a:noFill/>
          <a:ln w="9525">
            <a:noFill/>
            <a:miter lim="800000"/>
            <a:headEnd/>
            <a:tailEnd/>
          </a:ln>
          <a:effectLst/>
        </p:spPr>
        <p:txBody>
          <a:bodyPr wrap="none">
            <a:spAutoFit/>
          </a:bodyPr>
          <a:lstStyle/>
          <a:p>
            <a:r>
              <a:rPr lang="zh-CN" altLang="en-US" sz="2800" b="1">
                <a:solidFill>
                  <a:srgbClr val="0000CC"/>
                </a:solidFill>
                <a:latin typeface="宋体" pitchFamily="2" charset="-122"/>
              </a:rPr>
              <a:t>欧洲共同体</a:t>
            </a:r>
          </a:p>
        </p:txBody>
      </p:sp>
      <p:sp>
        <p:nvSpPr>
          <p:cNvPr id="88079" name="Rectangle 15"/>
          <p:cNvSpPr>
            <a:spLocks noChangeArrowheads="1"/>
          </p:cNvSpPr>
          <p:nvPr/>
        </p:nvSpPr>
        <p:spPr bwMode="auto">
          <a:xfrm>
            <a:off x="3714744" y="3286124"/>
            <a:ext cx="2285346"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defRPr/>
            </a:pPr>
            <a:r>
              <a:rPr lang="zh-CN" altLang="en-US" sz="2800" b="1" dirty="0" smtClean="0">
                <a:effectLst>
                  <a:outerShdw blurRad="38100" dist="38100" dir="2700000" algn="tl">
                    <a:srgbClr val="C0C0C0"/>
                  </a:outerShdw>
                </a:effectLst>
                <a:latin typeface="宋体" pitchFamily="2" charset="-122"/>
              </a:rPr>
              <a:t>（</a:t>
            </a:r>
            <a:r>
              <a:rPr lang="en-US" altLang="zh-CN" sz="2800" b="1" dirty="0" smtClean="0">
                <a:effectLst>
                  <a:outerShdw blurRad="38100" dist="38100" dir="2700000" algn="tl">
                    <a:srgbClr val="C0C0C0"/>
                  </a:outerShdw>
                </a:effectLst>
                <a:latin typeface="宋体" pitchFamily="2" charset="-122"/>
              </a:rPr>
              <a:t>1967</a:t>
            </a:r>
            <a:r>
              <a:rPr lang="zh-CN" altLang="en-US" sz="2800" b="1" dirty="0">
                <a:effectLst>
                  <a:outerShdw blurRad="38100" dist="38100" dir="2700000" algn="tl">
                    <a:srgbClr val="C0C0C0"/>
                  </a:outerShdw>
                </a:effectLst>
                <a:latin typeface="宋体" pitchFamily="2" charset="-122"/>
              </a:rPr>
              <a:t>成立）</a:t>
            </a:r>
          </a:p>
        </p:txBody>
      </p:sp>
      <p:sp>
        <p:nvSpPr>
          <p:cNvPr id="88080" name="AutoShape 16"/>
          <p:cNvSpPr>
            <a:spLocks noChangeArrowheads="1"/>
          </p:cNvSpPr>
          <p:nvPr/>
        </p:nvSpPr>
        <p:spPr bwMode="auto">
          <a:xfrm>
            <a:off x="6072198" y="2928934"/>
            <a:ext cx="289172" cy="288925"/>
          </a:xfrm>
          <a:prstGeom prst="rightArrow">
            <a:avLst>
              <a:gd name="adj1" fmla="val 50000"/>
              <a:gd name="adj2" fmla="val 33379"/>
            </a:avLst>
          </a:prstGeom>
          <a:solidFill>
            <a:schemeClr val="accent1"/>
          </a:solidFill>
          <a:ln w="9525">
            <a:solidFill>
              <a:schemeClr val="tx1"/>
            </a:solidFill>
            <a:miter lim="800000"/>
            <a:headEnd/>
            <a:tailEnd/>
          </a:ln>
          <a:effectLst/>
        </p:spPr>
        <p:txBody>
          <a:bodyPr wrap="none" anchor="ctr"/>
          <a:lstStyle/>
          <a:p>
            <a:endParaRPr lang="zh-CN" altLang="en-US"/>
          </a:p>
        </p:txBody>
      </p:sp>
      <p:sp>
        <p:nvSpPr>
          <p:cNvPr id="88081" name="Rectangle 17"/>
          <p:cNvSpPr>
            <a:spLocks noChangeArrowheads="1"/>
          </p:cNvSpPr>
          <p:nvPr/>
        </p:nvSpPr>
        <p:spPr bwMode="auto">
          <a:xfrm>
            <a:off x="6353438" y="2781301"/>
            <a:ext cx="1627369" cy="523220"/>
          </a:xfrm>
          <a:prstGeom prst="rect">
            <a:avLst/>
          </a:prstGeom>
          <a:noFill/>
          <a:ln w="9525">
            <a:noFill/>
            <a:miter lim="800000"/>
            <a:headEnd/>
            <a:tailEnd/>
          </a:ln>
          <a:effectLst/>
        </p:spPr>
        <p:txBody>
          <a:bodyPr wrap="none">
            <a:spAutoFit/>
          </a:bodyPr>
          <a:lstStyle/>
          <a:p>
            <a:r>
              <a:rPr lang="zh-CN" altLang="en-US" sz="2800" b="1">
                <a:solidFill>
                  <a:srgbClr val="0000CC"/>
                </a:solidFill>
                <a:latin typeface="宋体" pitchFamily="2" charset="-122"/>
              </a:rPr>
              <a:t>欧洲联盟</a:t>
            </a:r>
          </a:p>
        </p:txBody>
      </p:sp>
      <p:sp>
        <p:nvSpPr>
          <p:cNvPr id="88082" name="Rectangle 18"/>
          <p:cNvSpPr>
            <a:spLocks noChangeArrowheads="1"/>
          </p:cNvSpPr>
          <p:nvPr/>
        </p:nvSpPr>
        <p:spPr bwMode="auto">
          <a:xfrm>
            <a:off x="6000760" y="3286124"/>
            <a:ext cx="2393675"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defRPr/>
            </a:pPr>
            <a:r>
              <a:rPr lang="zh-CN" altLang="en-US" sz="2400" b="1" dirty="0">
                <a:effectLst>
                  <a:outerShdw blurRad="38100" dist="38100" dir="2700000" algn="tl">
                    <a:srgbClr val="C0C0C0"/>
                  </a:outerShdw>
                </a:effectLst>
                <a:latin typeface="宋体" pitchFamily="2" charset="-122"/>
              </a:rPr>
              <a:t>（</a:t>
            </a:r>
            <a:r>
              <a:rPr lang="en-US" altLang="zh-CN" sz="2400" b="1" dirty="0" smtClean="0">
                <a:effectLst>
                  <a:outerShdw blurRad="38100" dist="38100" dir="2700000" algn="tl">
                    <a:srgbClr val="C0C0C0"/>
                  </a:outerShdw>
                </a:effectLst>
                <a:latin typeface="宋体" pitchFamily="2" charset="-122"/>
              </a:rPr>
              <a:t>1991</a:t>
            </a:r>
            <a:r>
              <a:rPr lang="zh-CN" altLang="en-US" sz="2400" b="1" dirty="0" smtClean="0">
                <a:effectLst>
                  <a:outerShdw blurRad="38100" dist="38100" dir="2700000" algn="tl">
                    <a:srgbClr val="C0C0C0"/>
                  </a:outerShdw>
                </a:effectLst>
                <a:latin typeface="宋体" pitchFamily="2" charset="-122"/>
              </a:rPr>
              <a:t>签</a:t>
            </a:r>
            <a:r>
              <a:rPr lang="en-US" altLang="zh-CN" sz="2400" b="1" dirty="0" smtClean="0">
                <a:effectLst>
                  <a:outerShdw blurRad="38100" dist="38100" dir="2700000" algn="tl">
                    <a:srgbClr val="C0C0C0"/>
                  </a:outerShdw>
                </a:effectLst>
                <a:latin typeface="宋体" pitchFamily="2" charset="-122"/>
              </a:rPr>
              <a:t>《</a:t>
            </a:r>
            <a:r>
              <a:rPr lang="zh-CN" altLang="en-US" sz="2400" b="1" dirty="0" smtClean="0">
                <a:effectLst>
                  <a:outerShdw blurRad="38100" dist="38100" dir="2700000" algn="tl">
                    <a:srgbClr val="C0C0C0"/>
                  </a:outerShdw>
                </a:effectLst>
                <a:latin typeface="宋体" pitchFamily="2" charset="-122"/>
              </a:rPr>
              <a:t>马约</a:t>
            </a:r>
            <a:r>
              <a:rPr lang="en-US" altLang="zh-CN" sz="2400" b="1" dirty="0" smtClean="0">
                <a:effectLst>
                  <a:outerShdw blurRad="38100" dist="38100" dir="2700000" algn="tl">
                    <a:srgbClr val="C0C0C0"/>
                  </a:outerShdw>
                </a:effectLst>
                <a:latin typeface="宋体" pitchFamily="2" charset="-122"/>
              </a:rPr>
              <a:t>》  1993</a:t>
            </a:r>
            <a:r>
              <a:rPr lang="zh-CN" altLang="en-US" sz="2400" b="1" dirty="0">
                <a:effectLst>
                  <a:outerShdw blurRad="38100" dist="38100" dir="2700000" algn="tl">
                    <a:srgbClr val="C0C0C0"/>
                  </a:outerShdw>
                </a:effectLst>
                <a:latin typeface="宋体" pitchFamily="2" charset="-122"/>
              </a:rPr>
              <a:t>成立）</a:t>
            </a:r>
          </a:p>
        </p:txBody>
      </p:sp>
      <p:sp>
        <p:nvSpPr>
          <p:cNvPr id="88083" name="Rectangle 19"/>
          <p:cNvSpPr>
            <a:spLocks noChangeArrowheads="1"/>
          </p:cNvSpPr>
          <p:nvPr/>
        </p:nvSpPr>
        <p:spPr bwMode="auto">
          <a:xfrm>
            <a:off x="857224" y="4786322"/>
            <a:ext cx="6931706" cy="769441"/>
          </a:xfrm>
          <a:prstGeom prst="rect">
            <a:avLst/>
          </a:prstGeom>
          <a:noFill/>
          <a:ln w="9525">
            <a:noFill/>
            <a:miter lim="800000"/>
            <a:headEnd/>
            <a:tailEnd/>
          </a:ln>
          <a:effectLst/>
        </p:spPr>
        <p:txBody>
          <a:bodyPr wrap="none">
            <a:spAutoFit/>
          </a:bodyPr>
          <a:lstStyle/>
          <a:p>
            <a:r>
              <a:rPr kumimoji="1" lang="zh-CN" altLang="en-US" sz="4400" b="1" dirty="0">
                <a:solidFill>
                  <a:srgbClr val="FF0000"/>
                </a:solidFill>
                <a:latin typeface="宋体" pitchFamily="2" charset="-122"/>
              </a:rPr>
              <a:t>性质：</a:t>
            </a:r>
            <a:r>
              <a:rPr kumimoji="1" lang="zh-CN" altLang="en-US" sz="2800" b="1" dirty="0">
                <a:solidFill>
                  <a:srgbClr val="0000CC"/>
                </a:solidFill>
                <a:latin typeface="宋体" pitchFamily="2" charset="-122"/>
              </a:rPr>
              <a:t>具有</a:t>
            </a:r>
            <a:r>
              <a:rPr kumimoji="1" lang="zh-CN" altLang="en-US" sz="2800" b="1" dirty="0">
                <a:solidFill>
                  <a:srgbClr val="A50021"/>
                </a:solidFill>
                <a:latin typeface="宋体" pitchFamily="2" charset="-122"/>
              </a:rPr>
              <a:t>经济</a:t>
            </a:r>
            <a:r>
              <a:rPr kumimoji="1" lang="zh-CN" altLang="en-US" sz="2800" b="1" dirty="0">
                <a:solidFill>
                  <a:srgbClr val="0000CC"/>
                </a:solidFill>
                <a:latin typeface="宋体" pitchFamily="2" charset="-122"/>
              </a:rPr>
              <a:t>和</a:t>
            </a:r>
            <a:r>
              <a:rPr kumimoji="1" lang="zh-CN" altLang="en-US" sz="2800" b="1" dirty="0">
                <a:solidFill>
                  <a:srgbClr val="A50021"/>
                </a:solidFill>
                <a:latin typeface="宋体" pitchFamily="2" charset="-122"/>
              </a:rPr>
              <a:t>政治</a:t>
            </a:r>
            <a:r>
              <a:rPr kumimoji="1" lang="zh-CN" altLang="en-US" sz="2800" b="1" dirty="0">
                <a:solidFill>
                  <a:srgbClr val="0000CC"/>
                </a:solidFill>
                <a:latin typeface="宋体" pitchFamily="2" charset="-122"/>
              </a:rPr>
              <a:t>双重性质的组织</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blinds(horizontal)">
                                      <p:cBhvr>
                                        <p:cTn id="7" dur="500"/>
                                        <p:tgtEl>
                                          <p:spTgt spid="88067">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88068"/>
                                        </p:tgtEl>
                                        <p:attrNameLst>
                                          <p:attrName>style.visibility</p:attrName>
                                        </p:attrNameLst>
                                      </p:cBhvr>
                                      <p:to>
                                        <p:strVal val="visible"/>
                                      </p:to>
                                    </p:set>
                                    <p:anim calcmode="lin" valueType="num">
                                      <p:cBhvr additive="base">
                                        <p:cTn id="10" dur="500" fill="hold"/>
                                        <p:tgtEl>
                                          <p:spTgt spid="88068"/>
                                        </p:tgtEl>
                                        <p:attrNameLst>
                                          <p:attrName>ppt_x</p:attrName>
                                        </p:attrNameLst>
                                      </p:cBhvr>
                                      <p:tavLst>
                                        <p:tav tm="0">
                                          <p:val>
                                            <p:strVal val="#ppt_x"/>
                                          </p:val>
                                        </p:tav>
                                        <p:tav tm="100000">
                                          <p:val>
                                            <p:strVal val="#ppt_x"/>
                                          </p:val>
                                        </p:tav>
                                      </p:tavLst>
                                    </p:anim>
                                    <p:anim calcmode="lin" valueType="num">
                                      <p:cBhvr additive="base">
                                        <p:cTn id="11" dur="500" fill="hold"/>
                                        <p:tgtEl>
                                          <p:spTgt spid="88068"/>
                                        </p:tgtEl>
                                        <p:attrNameLst>
                                          <p:attrName>ppt_y</p:attrName>
                                        </p:attrNameLst>
                                      </p:cBhvr>
                                      <p:tavLst>
                                        <p:tav tm="0">
                                          <p:val>
                                            <p:strVal val="1+#ppt_h/2"/>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88069">
                                            <p:txEl>
                                              <p:pRg st="0" end="0"/>
                                            </p:txEl>
                                          </p:spTgt>
                                        </p:tgtEl>
                                        <p:attrNameLst>
                                          <p:attrName>style.visibility</p:attrName>
                                        </p:attrNameLst>
                                      </p:cBhvr>
                                      <p:to>
                                        <p:strVal val="visible"/>
                                      </p:to>
                                    </p:set>
                                    <p:anim calcmode="lin" valueType="num">
                                      <p:cBhvr additive="base">
                                        <p:cTn id="16" dur="500" fill="hold"/>
                                        <p:tgtEl>
                                          <p:spTgt spid="88069">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8806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88071">
                                            <p:txEl>
                                              <p:pRg st="0" end="0"/>
                                            </p:txEl>
                                          </p:spTgt>
                                        </p:tgtEl>
                                        <p:attrNameLst>
                                          <p:attrName>style.visibility</p:attrName>
                                        </p:attrNameLst>
                                      </p:cBhvr>
                                      <p:to>
                                        <p:strVal val="visible"/>
                                      </p:to>
                                    </p:set>
                                    <p:anim calcmode="lin" valueType="num">
                                      <p:cBhvr additive="base">
                                        <p:cTn id="22" dur="500" fill="hold"/>
                                        <p:tgtEl>
                                          <p:spTgt spid="88071">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80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88073">
                                            <p:txEl>
                                              <p:pRg st="0" end="0"/>
                                            </p:txEl>
                                          </p:spTgt>
                                        </p:tgtEl>
                                        <p:attrNameLst>
                                          <p:attrName>style.visibility</p:attrName>
                                        </p:attrNameLst>
                                      </p:cBhvr>
                                      <p:to>
                                        <p:strVal val="visible"/>
                                      </p:to>
                                    </p:set>
                                    <p:anim calcmode="lin" valueType="num">
                                      <p:cBhvr additive="base">
                                        <p:cTn id="28" dur="500" fill="hold"/>
                                        <p:tgtEl>
                                          <p:spTgt spid="88073">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8807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ntr" presetSubtype="6"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strips(downRight)">
                                      <p:cBhvr>
                                        <p:cTn id="34" dur="500"/>
                                        <p:tgtEl>
                                          <p:spTgt spid="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88078">
                                            <p:txEl>
                                              <p:pRg st="0" end="0"/>
                                            </p:txEl>
                                          </p:spTgt>
                                        </p:tgtEl>
                                        <p:attrNameLst>
                                          <p:attrName>style.visibility</p:attrName>
                                        </p:attrNameLst>
                                      </p:cBhvr>
                                      <p:to>
                                        <p:strVal val="visible"/>
                                      </p:to>
                                    </p:set>
                                    <p:anim calcmode="lin" valueType="num">
                                      <p:cBhvr additive="base">
                                        <p:cTn id="39" dur="500" fill="hold"/>
                                        <p:tgtEl>
                                          <p:spTgt spid="88078">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80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88079">
                                            <p:txEl>
                                              <p:pRg st="0" end="0"/>
                                            </p:txEl>
                                          </p:spTgt>
                                        </p:tgtEl>
                                        <p:attrNameLst>
                                          <p:attrName>style.visibility</p:attrName>
                                        </p:attrNameLst>
                                      </p:cBhvr>
                                      <p:to>
                                        <p:strVal val="visible"/>
                                      </p:to>
                                    </p:set>
                                    <p:anim calcmode="lin" valueType="num">
                                      <p:cBhvr additive="base">
                                        <p:cTn id="45" dur="500" fill="hold"/>
                                        <p:tgtEl>
                                          <p:spTgt spid="88079">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80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8" presetClass="entr" presetSubtype="3" fill="hold" grpId="0" nodeType="clickEffect">
                                  <p:stCondLst>
                                    <p:cond delay="0"/>
                                  </p:stCondLst>
                                  <p:childTnLst>
                                    <p:set>
                                      <p:cBhvr>
                                        <p:cTn id="50" dur="1" fill="hold">
                                          <p:stCondLst>
                                            <p:cond delay="0"/>
                                          </p:stCondLst>
                                        </p:cTn>
                                        <p:tgtEl>
                                          <p:spTgt spid="88080"/>
                                        </p:tgtEl>
                                        <p:attrNameLst>
                                          <p:attrName>style.visibility</p:attrName>
                                        </p:attrNameLst>
                                      </p:cBhvr>
                                      <p:to>
                                        <p:strVal val="visible"/>
                                      </p:to>
                                    </p:set>
                                    <p:animEffect transition="in" filter="strips(upRight)">
                                      <p:cBhvr>
                                        <p:cTn id="51" dur="500"/>
                                        <p:tgtEl>
                                          <p:spTgt spid="8808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88081">
                                            <p:txEl>
                                              <p:pRg st="0" end="0"/>
                                            </p:txEl>
                                          </p:spTgt>
                                        </p:tgtEl>
                                        <p:attrNameLst>
                                          <p:attrName>style.visibility</p:attrName>
                                        </p:attrNameLst>
                                      </p:cBhvr>
                                      <p:to>
                                        <p:strVal val="visible"/>
                                      </p:to>
                                    </p:set>
                                    <p:anim calcmode="lin" valueType="num">
                                      <p:cBhvr additive="base">
                                        <p:cTn id="56" dur="500" fill="hold"/>
                                        <p:tgtEl>
                                          <p:spTgt spid="88081">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880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88082">
                                            <p:txEl>
                                              <p:pRg st="0" end="0"/>
                                            </p:txEl>
                                          </p:spTgt>
                                        </p:tgtEl>
                                        <p:attrNameLst>
                                          <p:attrName>style.visibility</p:attrName>
                                        </p:attrNameLst>
                                      </p:cBhvr>
                                      <p:to>
                                        <p:strVal val="visible"/>
                                      </p:to>
                                    </p:set>
                                    <p:anim calcmode="lin" valueType="num">
                                      <p:cBhvr additive="base">
                                        <p:cTn id="62" dur="500" fill="hold"/>
                                        <p:tgtEl>
                                          <p:spTgt spid="88082">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880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10" fill="hold" nodeType="clickEffect">
                                  <p:stCondLst>
                                    <p:cond delay="0"/>
                                  </p:stCondLst>
                                  <p:childTnLst>
                                    <p:set>
                                      <p:cBhvr>
                                        <p:cTn id="67" dur="1" fill="hold">
                                          <p:stCondLst>
                                            <p:cond delay="0"/>
                                          </p:stCondLst>
                                        </p:cTn>
                                        <p:tgtEl>
                                          <p:spTgt spid="88083">
                                            <p:txEl>
                                              <p:pRg st="0" end="0"/>
                                            </p:txEl>
                                          </p:spTgt>
                                        </p:tgtEl>
                                        <p:attrNameLst>
                                          <p:attrName>style.visibility</p:attrName>
                                        </p:attrNameLst>
                                      </p:cBhvr>
                                      <p:to>
                                        <p:strVal val="visible"/>
                                      </p:to>
                                    </p:set>
                                    <p:animEffect transition="in" filter="blinds(horizontal)">
                                      <p:cBhvr>
                                        <p:cTn id="68" dur="500"/>
                                        <p:tgtEl>
                                          <p:spTgt spid="880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80"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TotalTime>
  <Words>1613</Words>
  <Application>Microsoft Office PowerPoint</Application>
  <PresentationFormat>全屏显示(4:3)</PresentationFormat>
  <Paragraphs>168</Paragraphs>
  <Slides>26</Slides>
  <Notes>0</Notes>
  <HiddenSlides>0</HiddenSlides>
  <MMClips>0</MMClips>
  <ScaleCrop>false</ScaleCrop>
  <HeadingPairs>
    <vt:vector size="4" baseType="variant">
      <vt:variant>
        <vt:lpstr>主题</vt:lpstr>
      </vt:variant>
      <vt:variant>
        <vt:i4>1</vt:i4>
      </vt:variant>
      <vt:variant>
        <vt:lpstr>幻灯片标题</vt:lpstr>
      </vt:variant>
      <vt:variant>
        <vt:i4>26</vt:i4>
      </vt:variant>
    </vt:vector>
  </HeadingPairs>
  <TitlesOfParts>
    <vt:vector size="27"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mzzx</dc:creator>
  <cp:lastModifiedBy>mzzx</cp:lastModifiedBy>
  <cp:revision>17</cp:revision>
  <dcterms:created xsi:type="dcterms:W3CDTF">2017-06-05T08:50:26Z</dcterms:created>
  <dcterms:modified xsi:type="dcterms:W3CDTF">2017-06-23T02:27:22Z</dcterms:modified>
</cp:coreProperties>
</file>